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84" r:id="rId6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7" autoAdjust="0"/>
    <p:restoredTop sz="94660"/>
  </p:normalViewPr>
  <p:slideViewPr>
    <p:cSldViewPr showGuides="1">
      <p:cViewPr varScale="1">
        <p:scale>
          <a:sx n="82" d="100"/>
          <a:sy n="82" d="100"/>
        </p:scale>
        <p:origin x="140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420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3860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487732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5008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0735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051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9204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340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147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169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516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73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6947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5429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208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3002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937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98281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1864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4362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758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96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568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3041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253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63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31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60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6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36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7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© 2023 ACREA CR, spol. s r.o.</a:t>
            </a:r>
          </a:p>
        </p:txBody>
      </p:sp>
    </p:spTree>
    <p:extLst>
      <p:ext uri="{BB962C8B-B14F-4D97-AF65-F5344CB8AC3E}">
        <p14:creationId xmlns:p14="http://schemas.microsoft.com/office/powerpoint/2010/main" val="92465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694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20.09.2023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16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5392688" cy="1470025"/>
          </a:xfrm>
        </p:spPr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Datový soubor iris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522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601584-4753-D940-46F4-FB75C655D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chemeClr val="accent3"/>
                </a:solidFill>
              </a:rPr>
              <a:t>Data iris – data o kosatcích</a:t>
            </a:r>
            <a:endParaRPr lang="sk-SK" dirty="0">
              <a:solidFill>
                <a:schemeClr val="accent3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25EA9C5-E3DC-CF0A-0873-0D8B5D88D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cs-CZ" altLang="cs-CZ" dirty="0"/>
              <a:t>V R: součástí balíku </a:t>
            </a:r>
            <a:r>
              <a:rPr lang="cs-CZ" altLang="cs-CZ" dirty="0" err="1"/>
              <a:t>datasets</a:t>
            </a:r>
            <a:endParaRPr lang="cs-CZ" altLang="cs-CZ" dirty="0"/>
          </a:p>
          <a:p>
            <a:pPr marL="0" indent="0">
              <a:lnSpc>
                <a:spcPct val="80000"/>
              </a:lnSpc>
              <a:buNone/>
            </a:pPr>
            <a:endParaRPr lang="cs-CZ" altLang="cs-CZ" dirty="0"/>
          </a:p>
          <a:p>
            <a:pPr>
              <a:lnSpc>
                <a:spcPct val="80000"/>
              </a:lnSpc>
            </a:pPr>
            <a:r>
              <a:rPr lang="cs-CZ" altLang="cs-CZ" dirty="0"/>
              <a:t>150 pozorování, 5 proměnných </a:t>
            </a:r>
          </a:p>
          <a:p>
            <a:pPr marL="0" indent="0">
              <a:lnSpc>
                <a:spcPct val="80000"/>
              </a:lnSpc>
              <a:buNone/>
            </a:pPr>
            <a:endParaRPr lang="cs-CZ" altLang="cs-CZ" dirty="0"/>
          </a:p>
          <a:p>
            <a:pPr>
              <a:lnSpc>
                <a:spcPct val="80000"/>
              </a:lnSpc>
            </a:pPr>
            <a:r>
              <a:rPr lang="cs-CZ" altLang="cs-CZ" dirty="0"/>
              <a:t>Tři druhy kosatců</a:t>
            </a:r>
          </a:p>
          <a:p>
            <a:pPr marL="465138" lvl="1" indent="-234950">
              <a:lnSpc>
                <a:spcPct val="80000"/>
              </a:lnSpc>
            </a:pPr>
            <a:r>
              <a:rPr lang="cs-CZ" altLang="cs-CZ" i="1" dirty="0"/>
              <a:t>iris </a:t>
            </a:r>
            <a:r>
              <a:rPr lang="cs-CZ" altLang="cs-CZ" i="1" dirty="0" err="1"/>
              <a:t>setosa</a:t>
            </a:r>
            <a:r>
              <a:rPr lang="cs-CZ" altLang="cs-CZ" i="1" dirty="0"/>
              <a:t> </a:t>
            </a:r>
          </a:p>
          <a:p>
            <a:pPr marL="465138" lvl="1" indent="-234950">
              <a:lnSpc>
                <a:spcPct val="80000"/>
              </a:lnSpc>
            </a:pPr>
            <a:r>
              <a:rPr lang="cs-CZ" altLang="cs-CZ" i="1" dirty="0"/>
              <a:t>iris </a:t>
            </a:r>
            <a:r>
              <a:rPr lang="cs-CZ" altLang="cs-CZ" i="1" dirty="0" err="1"/>
              <a:t>versicolor</a:t>
            </a:r>
            <a:endParaRPr lang="cs-CZ" altLang="cs-CZ" i="1" dirty="0"/>
          </a:p>
          <a:p>
            <a:pPr marL="465138" lvl="1" indent="-234950">
              <a:lnSpc>
                <a:spcPct val="80000"/>
              </a:lnSpc>
            </a:pPr>
            <a:r>
              <a:rPr lang="cs-CZ" altLang="cs-CZ" i="1" dirty="0"/>
              <a:t>iris </a:t>
            </a:r>
            <a:r>
              <a:rPr lang="cs-CZ" altLang="cs-CZ" i="1" dirty="0" err="1"/>
              <a:t>virginica</a:t>
            </a:r>
            <a:r>
              <a:rPr lang="cs-CZ" altLang="cs-CZ" i="1" dirty="0"/>
              <a:t> </a:t>
            </a:r>
          </a:p>
          <a:p>
            <a:endParaRPr lang="sk-SK" dirty="0"/>
          </a:p>
          <a:p>
            <a:pPr>
              <a:lnSpc>
                <a:spcPct val="80000"/>
              </a:lnSpc>
            </a:pPr>
            <a:r>
              <a:rPr lang="cs-CZ" altLang="cs-CZ" dirty="0"/>
              <a:t>Čtyři číselné charakteristiky</a:t>
            </a:r>
          </a:p>
          <a:p>
            <a:pPr marL="465138" lvl="1" indent="-234950">
              <a:lnSpc>
                <a:spcPct val="80000"/>
              </a:lnSpc>
            </a:pPr>
            <a:r>
              <a:rPr lang="cs-CZ" altLang="cs-CZ" dirty="0"/>
              <a:t>délka kališního lístku (</a:t>
            </a:r>
            <a:r>
              <a:rPr lang="cs-CZ" altLang="cs-CZ" i="1" dirty="0"/>
              <a:t>sepal </a:t>
            </a:r>
            <a:r>
              <a:rPr lang="cs-CZ" altLang="cs-CZ" i="1" dirty="0" err="1"/>
              <a:t>lenght</a:t>
            </a:r>
            <a:r>
              <a:rPr lang="cs-CZ" altLang="cs-CZ" dirty="0"/>
              <a:t>)</a:t>
            </a:r>
          </a:p>
          <a:p>
            <a:pPr marL="465138" lvl="1" indent="-234950">
              <a:lnSpc>
                <a:spcPct val="80000"/>
              </a:lnSpc>
            </a:pPr>
            <a:r>
              <a:rPr lang="cs-CZ" altLang="cs-CZ" dirty="0"/>
              <a:t>šířka kališního lístku (</a:t>
            </a:r>
            <a:r>
              <a:rPr lang="cs-CZ" altLang="cs-CZ" i="1" dirty="0"/>
              <a:t>sepal </a:t>
            </a:r>
            <a:r>
              <a:rPr lang="cs-CZ" altLang="cs-CZ" i="1" dirty="0" err="1"/>
              <a:t>width</a:t>
            </a:r>
            <a:r>
              <a:rPr lang="cs-CZ" altLang="cs-CZ" dirty="0"/>
              <a:t>)</a:t>
            </a:r>
          </a:p>
          <a:p>
            <a:pPr marL="465138" lvl="1" indent="-234950">
              <a:lnSpc>
                <a:spcPct val="80000"/>
              </a:lnSpc>
            </a:pPr>
            <a:r>
              <a:rPr lang="cs-CZ" altLang="cs-CZ" dirty="0"/>
              <a:t>délka korunního lístku (</a:t>
            </a:r>
            <a:r>
              <a:rPr lang="cs-CZ" altLang="cs-CZ" i="1" dirty="0" err="1"/>
              <a:t>petal</a:t>
            </a:r>
            <a:r>
              <a:rPr lang="cs-CZ" altLang="cs-CZ" i="1" dirty="0"/>
              <a:t> </a:t>
            </a:r>
            <a:r>
              <a:rPr lang="cs-CZ" altLang="cs-CZ" i="1" dirty="0" err="1"/>
              <a:t>lenght</a:t>
            </a:r>
            <a:r>
              <a:rPr lang="cs-CZ" altLang="cs-CZ" dirty="0"/>
              <a:t>)</a:t>
            </a:r>
          </a:p>
          <a:p>
            <a:pPr marL="465138" lvl="1" indent="-234950">
              <a:lnSpc>
                <a:spcPct val="80000"/>
              </a:lnSpc>
            </a:pPr>
            <a:r>
              <a:rPr lang="cs-CZ" altLang="cs-CZ" dirty="0"/>
              <a:t>šířka korunního lístku (</a:t>
            </a:r>
            <a:r>
              <a:rPr lang="cs-CZ" altLang="cs-CZ" i="1" dirty="0" err="1"/>
              <a:t>petal</a:t>
            </a:r>
            <a:r>
              <a:rPr lang="cs-CZ" altLang="cs-CZ" i="1" dirty="0"/>
              <a:t> </a:t>
            </a:r>
            <a:r>
              <a:rPr lang="cs-CZ" altLang="cs-CZ" i="1" dirty="0" err="1"/>
              <a:t>width</a:t>
            </a:r>
            <a:r>
              <a:rPr lang="cs-CZ" altLang="cs-CZ" dirty="0"/>
              <a:t>)</a:t>
            </a:r>
          </a:p>
          <a:p>
            <a:endParaRPr lang="sk-SK" dirty="0"/>
          </a:p>
          <a:p>
            <a:r>
              <a:rPr lang="sk-SK" dirty="0" err="1"/>
              <a:t>Můžete</a:t>
            </a:r>
            <a:r>
              <a:rPr lang="sk-SK" dirty="0"/>
              <a:t> ho </a:t>
            </a:r>
            <a:r>
              <a:rPr lang="sk-SK" dirty="0" err="1"/>
              <a:t>najít</a:t>
            </a:r>
            <a:r>
              <a:rPr lang="sk-SK" dirty="0"/>
              <a:t> pod </a:t>
            </a:r>
            <a:r>
              <a:rPr lang="sk-SK" dirty="0" err="1"/>
              <a:t>názvem</a:t>
            </a:r>
            <a:r>
              <a:rPr lang="sk-SK" dirty="0"/>
              <a:t> </a:t>
            </a:r>
            <a:r>
              <a:rPr lang="sk-SK" dirty="0" err="1"/>
              <a:t>Anderson’s</a:t>
            </a:r>
            <a:r>
              <a:rPr lang="sk-SK" dirty="0"/>
              <a:t>/</a:t>
            </a:r>
            <a:r>
              <a:rPr lang="sk-SK" dirty="0" err="1"/>
              <a:t>Fisher’s</a:t>
            </a:r>
            <a:r>
              <a:rPr lang="sk-SK" dirty="0"/>
              <a:t> Iris </a:t>
            </a:r>
            <a:r>
              <a:rPr lang="sk-SK" dirty="0" err="1"/>
              <a:t>Data</a:t>
            </a:r>
            <a:r>
              <a:rPr lang="sk-SK" dirty="0"/>
              <a:t>.</a:t>
            </a:r>
          </a:p>
          <a:p>
            <a:r>
              <a:rPr lang="sk-SK" dirty="0" err="1"/>
              <a:t>Data</a:t>
            </a:r>
            <a:r>
              <a:rPr lang="sk-SK" dirty="0"/>
              <a:t> o </a:t>
            </a:r>
            <a:r>
              <a:rPr lang="sk-SK" dirty="0" err="1"/>
              <a:t>kosatcích</a:t>
            </a:r>
            <a:r>
              <a:rPr lang="sk-SK" dirty="0"/>
              <a:t> iris </a:t>
            </a:r>
            <a:r>
              <a:rPr lang="sk-SK" dirty="0" err="1"/>
              <a:t>setosa</a:t>
            </a:r>
            <a:r>
              <a:rPr lang="sk-SK" dirty="0"/>
              <a:t> a iris </a:t>
            </a:r>
            <a:r>
              <a:rPr lang="sk-SK" dirty="0" err="1"/>
              <a:t>versicolor</a:t>
            </a:r>
            <a:r>
              <a:rPr lang="sk-SK" dirty="0"/>
              <a:t> používal </a:t>
            </a:r>
            <a:r>
              <a:rPr lang="sk-SK" dirty="0" err="1"/>
              <a:t>statistik</a:t>
            </a:r>
            <a:r>
              <a:rPr lang="sk-SK" dirty="0"/>
              <a:t> R. A. </a:t>
            </a:r>
            <a:r>
              <a:rPr lang="sk-SK" dirty="0" err="1"/>
              <a:t>Fisher</a:t>
            </a:r>
            <a:r>
              <a:rPr lang="sk-SK" dirty="0"/>
              <a:t> na </a:t>
            </a:r>
            <a:r>
              <a:rPr lang="sk-SK" dirty="0" err="1"/>
              <a:t>ilustraci</a:t>
            </a:r>
            <a:r>
              <a:rPr lang="sk-SK" dirty="0"/>
              <a:t> diskriminační analýzy.</a:t>
            </a:r>
          </a:p>
          <a:p>
            <a:r>
              <a:rPr lang="sk-SK" dirty="0" err="1"/>
              <a:t>Data</a:t>
            </a:r>
            <a:r>
              <a:rPr lang="sk-SK" dirty="0"/>
              <a:t> o kosatci iris </a:t>
            </a:r>
            <a:r>
              <a:rPr lang="sk-SK" dirty="0" err="1"/>
              <a:t>virginica</a:t>
            </a:r>
            <a:r>
              <a:rPr lang="sk-SK" dirty="0"/>
              <a:t> </a:t>
            </a:r>
            <a:r>
              <a:rPr lang="sk-SK" dirty="0" err="1"/>
              <a:t>byla</a:t>
            </a:r>
            <a:r>
              <a:rPr lang="sk-SK" dirty="0"/>
              <a:t> </a:t>
            </a:r>
            <a:r>
              <a:rPr lang="sk-SK" dirty="0" err="1"/>
              <a:t>přidána</a:t>
            </a:r>
            <a:r>
              <a:rPr lang="sk-SK" dirty="0"/>
              <a:t> </a:t>
            </a:r>
            <a:r>
              <a:rPr lang="sk-SK" dirty="0" err="1"/>
              <a:t>později</a:t>
            </a:r>
            <a:r>
              <a:rPr lang="sk-SK" dirty="0"/>
              <a:t>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F4F6281-ED38-F0CF-22D7-D4E0BD413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24744"/>
            <a:ext cx="3240360" cy="293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87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187CD-15E9-E7B1-3E70-302B5FCFD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Tři druhy kosatců</a:t>
            </a:r>
            <a:endParaRPr lang="sk-SK" dirty="0">
              <a:solidFill>
                <a:schemeClr val="accent3"/>
              </a:solidFill>
            </a:endParaRPr>
          </a:p>
        </p:txBody>
      </p:sp>
      <p:grpSp>
        <p:nvGrpSpPr>
          <p:cNvPr id="4" name="Group 98">
            <a:extLst>
              <a:ext uri="{FF2B5EF4-FFF2-40B4-BE49-F238E27FC236}">
                <a16:creationId xmlns:a16="http://schemas.microsoft.com/office/drawing/2014/main" id="{E50086EB-882E-F6F3-322B-30AF363BA819}"/>
              </a:ext>
            </a:extLst>
          </p:cNvPr>
          <p:cNvGrpSpPr>
            <a:grpSpLocks/>
          </p:cNvGrpSpPr>
          <p:nvPr/>
        </p:nvGrpSpPr>
        <p:grpSpPr bwMode="auto">
          <a:xfrm>
            <a:off x="107504" y="1597818"/>
            <a:ext cx="2819401" cy="3662363"/>
            <a:chOff x="96" y="1008"/>
            <a:chExt cx="1776" cy="2307"/>
          </a:xfrm>
        </p:grpSpPr>
        <p:pic>
          <p:nvPicPr>
            <p:cNvPr id="5" name="Picture 87" descr="iris setosa">
              <a:extLst>
                <a:ext uri="{FF2B5EF4-FFF2-40B4-BE49-F238E27FC236}">
                  <a16:creationId xmlns:a16="http://schemas.microsoft.com/office/drawing/2014/main" id="{5DAE047B-39D4-07E0-C67E-B60881174C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1008"/>
              <a:ext cx="1776" cy="1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88">
              <a:extLst>
                <a:ext uri="{FF2B5EF4-FFF2-40B4-BE49-F238E27FC236}">
                  <a16:creationId xmlns:a16="http://schemas.microsoft.com/office/drawing/2014/main" id="{E96C2FAF-2098-9992-4711-77BD23A12C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" y="2908"/>
              <a:ext cx="1199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cs-CZ" altLang="cs-CZ" sz="1800" dirty="0">
                  <a:cs typeface="Arial" panose="020B0604020202020204" pitchFamily="34" charset="0"/>
                </a:rPr>
                <a:t>Iris </a:t>
              </a:r>
              <a:r>
                <a:rPr lang="cs-CZ" altLang="cs-CZ" sz="1800" dirty="0" err="1">
                  <a:cs typeface="Arial" panose="020B0604020202020204" pitchFamily="34" charset="0"/>
                </a:rPr>
                <a:t>Setosa</a:t>
              </a:r>
              <a:br>
                <a:rPr lang="cs-CZ" altLang="cs-CZ" sz="1800" dirty="0">
                  <a:cs typeface="Arial" panose="020B0604020202020204" pitchFamily="34" charset="0"/>
                </a:rPr>
              </a:br>
              <a:r>
                <a:rPr lang="cs-CZ" altLang="cs-CZ" sz="1800" dirty="0">
                  <a:cs typeface="Arial" panose="020B0604020202020204" pitchFamily="34" charset="0"/>
                </a:rPr>
                <a:t>kosatec chlupatý</a:t>
              </a:r>
            </a:p>
          </p:txBody>
        </p:sp>
      </p:grpSp>
      <p:grpSp>
        <p:nvGrpSpPr>
          <p:cNvPr id="7" name="Group 99">
            <a:extLst>
              <a:ext uri="{FF2B5EF4-FFF2-40B4-BE49-F238E27FC236}">
                <a16:creationId xmlns:a16="http://schemas.microsoft.com/office/drawing/2014/main" id="{6056B627-FB22-AC0F-5516-8E29D3401002}"/>
              </a:ext>
            </a:extLst>
          </p:cNvPr>
          <p:cNvGrpSpPr>
            <a:grpSpLocks/>
          </p:cNvGrpSpPr>
          <p:nvPr/>
        </p:nvGrpSpPr>
        <p:grpSpPr bwMode="auto">
          <a:xfrm>
            <a:off x="3003104" y="1597818"/>
            <a:ext cx="2819400" cy="3694113"/>
            <a:chOff x="1920" y="1008"/>
            <a:chExt cx="1740" cy="2327"/>
          </a:xfrm>
        </p:grpSpPr>
        <p:pic>
          <p:nvPicPr>
            <p:cNvPr id="8" name="Picture 91" descr="iris versicolor">
              <a:extLst>
                <a:ext uri="{FF2B5EF4-FFF2-40B4-BE49-F238E27FC236}">
                  <a16:creationId xmlns:a16="http://schemas.microsoft.com/office/drawing/2014/main" id="{DE4311F9-1CE9-F0EA-1436-095C3361D6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008"/>
              <a:ext cx="1740" cy="1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92">
              <a:extLst>
                <a:ext uri="{FF2B5EF4-FFF2-40B4-BE49-F238E27FC236}">
                  <a16:creationId xmlns:a16="http://schemas.microsoft.com/office/drawing/2014/main" id="{ADEC9E75-984A-F9AB-5335-65EEAE15E3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8" y="2928"/>
              <a:ext cx="1632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cs-CZ" altLang="cs-CZ" sz="1800" dirty="0">
                  <a:cs typeface="Arial" panose="020B0604020202020204" pitchFamily="34" charset="0"/>
                </a:rPr>
                <a:t>Iris </a:t>
              </a:r>
              <a:r>
                <a:rPr lang="cs-CZ" altLang="cs-CZ" sz="1800" dirty="0" err="1">
                  <a:cs typeface="Arial" panose="020B0604020202020204" pitchFamily="34" charset="0"/>
                </a:rPr>
                <a:t>Versicolor</a:t>
              </a:r>
              <a:endParaRPr lang="cs-CZ" altLang="cs-CZ" sz="1800" dirty="0"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cs-CZ" altLang="cs-CZ" sz="1800" dirty="0">
                  <a:cs typeface="Arial" panose="020B0604020202020204" pitchFamily="34" charset="0"/>
                </a:rPr>
                <a:t>kosatec pestrý</a:t>
              </a:r>
            </a:p>
          </p:txBody>
        </p:sp>
      </p:grpSp>
      <p:grpSp>
        <p:nvGrpSpPr>
          <p:cNvPr id="10" name="Group 100">
            <a:extLst>
              <a:ext uri="{FF2B5EF4-FFF2-40B4-BE49-F238E27FC236}">
                <a16:creationId xmlns:a16="http://schemas.microsoft.com/office/drawing/2014/main" id="{8ADB17F1-91C7-41C3-D1C3-97BE6D4F8489}"/>
              </a:ext>
            </a:extLst>
          </p:cNvPr>
          <p:cNvGrpSpPr>
            <a:grpSpLocks/>
          </p:cNvGrpSpPr>
          <p:nvPr/>
        </p:nvGrpSpPr>
        <p:grpSpPr bwMode="auto">
          <a:xfrm>
            <a:off x="5898704" y="1597818"/>
            <a:ext cx="3137792" cy="3675063"/>
            <a:chOff x="3744" y="1008"/>
            <a:chExt cx="2016" cy="2315"/>
          </a:xfrm>
        </p:grpSpPr>
        <p:pic>
          <p:nvPicPr>
            <p:cNvPr id="11" name="Picture 95" descr="iris virginica">
              <a:extLst>
                <a:ext uri="{FF2B5EF4-FFF2-40B4-BE49-F238E27FC236}">
                  <a16:creationId xmlns:a16="http://schemas.microsoft.com/office/drawing/2014/main" id="{DFBBEB76-8419-47C5-5372-DBAB8C5E98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1008"/>
              <a:ext cx="2016" cy="1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 Box 96">
              <a:extLst>
                <a:ext uri="{FF2B5EF4-FFF2-40B4-BE49-F238E27FC236}">
                  <a16:creationId xmlns:a16="http://schemas.microsoft.com/office/drawing/2014/main" id="{0CE04735-D791-497D-5F7E-CD10CA83B9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40" y="2916"/>
              <a:ext cx="1223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cs-CZ" altLang="cs-CZ" sz="1800" dirty="0">
                  <a:cs typeface="Arial" panose="020B0604020202020204" pitchFamily="34" charset="0"/>
                </a:rPr>
                <a:t>Iris </a:t>
              </a:r>
              <a:r>
                <a:rPr lang="cs-CZ" altLang="cs-CZ" sz="1800" dirty="0" err="1">
                  <a:cs typeface="Arial" panose="020B0604020202020204" pitchFamily="34" charset="0"/>
                </a:rPr>
                <a:t>Virginica</a:t>
              </a:r>
              <a:endParaRPr lang="cs-CZ" altLang="cs-CZ" sz="1800" dirty="0">
                <a:cs typeface="Arial" panose="020B0604020202020204" pitchFamily="34" charset="0"/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cs-CZ" altLang="cs-CZ" sz="1800" dirty="0">
                  <a:cs typeface="Arial" panose="020B0604020202020204" pitchFamily="34" charset="0"/>
                </a:rPr>
                <a:t>kosatec virginský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5858726"/>
      </p:ext>
    </p:extLst>
  </p:cSld>
  <p:clrMapOvr>
    <a:masterClrMapping/>
  </p:clrMapOvr>
</p:sld>
</file>

<file path=ppt/theme/theme1.xml><?xml version="1.0" encoding="utf-8"?>
<a:theme xmlns:a="http://schemas.openxmlformats.org/drawingml/2006/main" name="Sablona Acrea_úvod_CZ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80342E5E45A49BAE3ED635830AA46" ma:contentTypeVersion="16" ma:contentTypeDescription="Create a new document." ma:contentTypeScope="" ma:versionID="3b7488872cce60622fdfcaa29af6b4d8">
  <xsd:schema xmlns:xsd="http://www.w3.org/2001/XMLSchema" xmlns:xs="http://www.w3.org/2001/XMLSchema" xmlns:p="http://schemas.microsoft.com/office/2006/metadata/properties" xmlns:ns2="f551f304-35f1-4822-bd5a-86468bd4639c" xmlns:ns3="c1f354f2-db32-487f-8d0d-bbffabe2daa9" targetNamespace="http://schemas.microsoft.com/office/2006/metadata/properties" ma:root="true" ma:fieldsID="6df489f6f44f12d4cbc7440f650000a8" ns2:_="" ns3:_="">
    <xsd:import namespace="f551f304-35f1-4822-bd5a-86468bd4639c"/>
    <xsd:import namespace="c1f354f2-db32-487f-8d0d-bbffabe2daa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51f304-35f1-4822-bd5a-86468bd463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715ead6-af98-4a11-8a19-32ca7283ed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f354f2-db32-487f-8d0d-bbffabe2daa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38833ad-1fb9-44b8-9764-2ee1e97d0f46}" ma:internalName="TaxCatchAll" ma:showField="CatchAllData" ma:web="c1f354f2-db32-487f-8d0d-bbffabe2da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f354f2-db32-487f-8d0d-bbffabe2daa9" xsi:nil="true"/>
    <lcf76f155ced4ddcb4097134ff3c332f xmlns="f551f304-35f1-4822-bd5a-86468bd4639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EE5B14D-0FD5-404E-A840-124227C901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51f304-35f1-4822-bd5a-86468bd4639c"/>
    <ds:schemaRef ds:uri="c1f354f2-db32-487f-8d0d-bbffabe2da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5E06B0-BEB7-4E14-9160-8670DF9ECF17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c1f354f2-db32-487f-8d0d-bbffabe2daa9"/>
    <ds:schemaRef ds:uri="http://schemas.openxmlformats.org/package/2006/metadata/core-properties"/>
    <ds:schemaRef ds:uri="f551f304-35f1-4822-bd5a-86468bd4639c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81E1DC9-1690-4742-9F0D-317AFA6472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Sablona Acrea_úvod_CZ</Template>
  <TotalTime>5338</TotalTime>
  <Words>116</Words>
  <Application>Microsoft Office PowerPoint</Application>
  <PresentationFormat>Předvádění na obrazovce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3</vt:i4>
      </vt:variant>
    </vt:vector>
  </HeadingPairs>
  <TitlesOfParts>
    <vt:vector size="8" baseType="lpstr">
      <vt:lpstr>Arial</vt:lpstr>
      <vt:lpstr>Calibri</vt:lpstr>
      <vt:lpstr>Sablona Acrea_úvod_CZ</vt:lpstr>
      <vt:lpstr>Vlastní návrh</vt:lpstr>
      <vt:lpstr>1_Vlastní návrh</vt:lpstr>
      <vt:lpstr>Datový soubor iris</vt:lpstr>
      <vt:lpstr>Data iris – data o kosatcích</vt:lpstr>
      <vt:lpstr>Tři druhy kosatců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Živná Aneta</dc:creator>
  <cp:lastModifiedBy>Cábová Kateřina</cp:lastModifiedBy>
  <cp:revision>64</cp:revision>
  <dcterms:created xsi:type="dcterms:W3CDTF">2020-02-25T12:09:06Z</dcterms:created>
  <dcterms:modified xsi:type="dcterms:W3CDTF">2023-09-20T10:05:35Z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0x010100D5180342E5E45A49BAE3ED635830AA46</vt:lpwstr>
  </property>
  <property fmtid="{D5CDD505-2E9C-101B-9397-08002B2CF9AE}" pid="3" name="MediaServiceImageTags">
    <vt:lpwstr/>
  </property>
</Properties>
</file>