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modernComment_1DF_E2E8A424.xml" ContentType="application/vnd.ms-powerpoint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8" r:id="rId2"/>
    <p:sldMasterId id="2147483680" r:id="rId3"/>
    <p:sldMasterId id="2147483692" r:id="rId4"/>
  </p:sldMasterIdLst>
  <p:notesMasterIdLst>
    <p:notesMasterId r:id="rId35"/>
  </p:notesMasterIdLst>
  <p:handoutMasterIdLst>
    <p:handoutMasterId r:id="rId36"/>
  </p:handoutMasterIdLst>
  <p:sldIdLst>
    <p:sldId id="451" r:id="rId5"/>
    <p:sldId id="452" r:id="rId6"/>
    <p:sldId id="453" r:id="rId7"/>
    <p:sldId id="454" r:id="rId8"/>
    <p:sldId id="455" r:id="rId9"/>
    <p:sldId id="478" r:id="rId10"/>
    <p:sldId id="482" r:id="rId11"/>
    <p:sldId id="479" r:id="rId12"/>
    <p:sldId id="483" r:id="rId13"/>
    <p:sldId id="484" r:id="rId14"/>
    <p:sldId id="469" r:id="rId15"/>
    <p:sldId id="487" r:id="rId16"/>
    <p:sldId id="485" r:id="rId17"/>
    <p:sldId id="480" r:id="rId18"/>
    <p:sldId id="488" r:id="rId19"/>
    <p:sldId id="481" r:id="rId20"/>
    <p:sldId id="489" r:id="rId21"/>
    <p:sldId id="457" r:id="rId22"/>
    <p:sldId id="458" r:id="rId23"/>
    <p:sldId id="476" r:id="rId24"/>
    <p:sldId id="475" r:id="rId25"/>
    <p:sldId id="486" r:id="rId26"/>
    <p:sldId id="477" r:id="rId27"/>
    <p:sldId id="468" r:id="rId28"/>
    <p:sldId id="474" r:id="rId29"/>
    <p:sldId id="473" r:id="rId30"/>
    <p:sldId id="459" r:id="rId31"/>
    <p:sldId id="470" r:id="rId32"/>
    <p:sldId id="460" r:id="rId33"/>
    <p:sldId id="461" r:id="rId3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F993979-BD63-EA86-0943-E433A74EB19B}" name="Petra Raszyková" initials="PR" userId="e681424b022bd3e3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BB0036-4F5D-412C-B43A-9FF3DD80FD82}" v="272" dt="2025-06-08T17:29:59.4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81113" autoAdjust="0"/>
  </p:normalViewPr>
  <p:slideViewPr>
    <p:cSldViewPr showGuides="1">
      <p:cViewPr varScale="1">
        <p:scale>
          <a:sx n="129" d="100"/>
          <a:sy n="129" d="100"/>
        </p:scale>
        <p:origin x="430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840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ra Raszyková" userId="e681424b022bd3e3" providerId="LiveId" clId="{061BC353-1141-49EF-BB97-4B1816353DE2}"/>
    <pc:docChg chg="custSel modSld modMainMaster">
      <pc:chgData name="Petra Raszyková" userId="e681424b022bd3e3" providerId="LiveId" clId="{061BC353-1141-49EF-BB97-4B1816353DE2}" dt="2025-04-06T21:57:48.453" v="74" actId="403"/>
      <pc:docMkLst>
        <pc:docMk/>
      </pc:docMkLst>
      <pc:sldChg chg="modSp mod">
        <pc:chgData name="Petra Raszyková" userId="e681424b022bd3e3" providerId="LiveId" clId="{061BC353-1141-49EF-BB97-4B1816353DE2}" dt="2025-04-06T20:25:03.057" v="72" actId="6549"/>
        <pc:sldMkLst>
          <pc:docMk/>
          <pc:sldMk cId="851719423" sldId="451"/>
        </pc:sldMkLst>
        <pc:spChg chg="mod">
          <ac:chgData name="Petra Raszyková" userId="e681424b022bd3e3" providerId="LiveId" clId="{061BC353-1141-49EF-BB97-4B1816353DE2}" dt="2025-04-06T20:25:03.057" v="72" actId="6549"/>
          <ac:spMkLst>
            <pc:docMk/>
            <pc:sldMk cId="851719423" sldId="451"/>
            <ac:spMk id="5" creationId="{7900A9D5-C2C0-439B-9CD2-22CCDB862D5D}"/>
          </ac:spMkLst>
        </pc:spChg>
      </pc:sldChg>
      <pc:sldChg chg="modSp mod">
        <pc:chgData name="Petra Raszyková" userId="e681424b022bd3e3" providerId="LiveId" clId="{061BC353-1141-49EF-BB97-4B1816353DE2}" dt="2025-04-06T21:57:48.453" v="74" actId="403"/>
        <pc:sldMkLst>
          <pc:docMk/>
          <pc:sldMk cId="1939470619" sldId="455"/>
        </pc:sldMkLst>
        <pc:spChg chg="mod">
          <ac:chgData name="Petra Raszyková" userId="e681424b022bd3e3" providerId="LiveId" clId="{061BC353-1141-49EF-BB97-4B1816353DE2}" dt="2025-04-06T21:57:48.453" v="74" actId="403"/>
          <ac:spMkLst>
            <pc:docMk/>
            <pc:sldMk cId="1939470619" sldId="455"/>
            <ac:spMk id="3" creationId="{C800D360-824F-C287-B0C3-1D0AD2136874}"/>
          </ac:spMkLst>
        </pc:spChg>
      </pc:sldChg>
      <pc:sldMasterChg chg="modSp mod">
        <pc:chgData name="Petra Raszyková" userId="e681424b022bd3e3" providerId="LiveId" clId="{061BC353-1141-49EF-BB97-4B1816353DE2}" dt="2025-04-06T20:24:47.496" v="66" actId="20577"/>
        <pc:sldMasterMkLst>
          <pc:docMk/>
          <pc:sldMasterMk cId="2972451319" sldId="2147483668"/>
        </pc:sldMasterMkLst>
        <pc:spChg chg="mod">
          <ac:chgData name="Petra Raszyková" userId="e681424b022bd3e3" providerId="LiveId" clId="{061BC353-1141-49EF-BB97-4B1816353DE2}" dt="2025-04-06T20:24:47.496" v="66" actId="20577"/>
          <ac:spMkLst>
            <pc:docMk/>
            <pc:sldMasterMk cId="2972451319" sldId="2147483668"/>
            <ac:spMk id="5" creationId="{00000000-0000-0000-0000-000000000000}"/>
          </ac:spMkLst>
        </pc:spChg>
      </pc:sldMasterChg>
    </pc:docChg>
  </pc:docChgLst>
  <pc:docChgLst>
    <pc:chgData name="Petra Raszyková" userId="e681424b022bd3e3" providerId="LiveId" clId="{2EBB0036-4F5D-412C-B43A-9FF3DD80FD82}"/>
    <pc:docChg chg="undo redo custSel addSld delSld modSld sldOrd">
      <pc:chgData name="Petra Raszyková" userId="e681424b022bd3e3" providerId="LiveId" clId="{2EBB0036-4F5D-412C-B43A-9FF3DD80FD82}" dt="2025-06-08T17:29:59.402" v="1918" actId="20577"/>
      <pc:docMkLst>
        <pc:docMk/>
      </pc:docMkLst>
      <pc:sldChg chg="modSp mod">
        <pc:chgData name="Petra Raszyková" userId="e681424b022bd3e3" providerId="LiveId" clId="{2EBB0036-4F5D-412C-B43A-9FF3DD80FD82}" dt="2025-06-06T09:36:35.050" v="24" actId="20577"/>
        <pc:sldMkLst>
          <pc:docMk/>
          <pc:sldMk cId="851719423" sldId="451"/>
        </pc:sldMkLst>
        <pc:spChg chg="mod">
          <ac:chgData name="Petra Raszyková" userId="e681424b022bd3e3" providerId="LiveId" clId="{2EBB0036-4F5D-412C-B43A-9FF3DD80FD82}" dt="2025-06-06T09:36:35.050" v="24" actId="20577"/>
          <ac:spMkLst>
            <pc:docMk/>
            <pc:sldMk cId="851719423" sldId="451"/>
            <ac:spMk id="5" creationId="{7900A9D5-C2C0-439B-9CD2-22CCDB862D5D}"/>
          </ac:spMkLst>
        </pc:spChg>
      </pc:sldChg>
      <pc:sldChg chg="addSp delSp modSp new mod modAnim modNotesTx">
        <pc:chgData name="Petra Raszyková" userId="e681424b022bd3e3" providerId="LiveId" clId="{2EBB0036-4F5D-412C-B43A-9FF3DD80FD82}" dt="2025-06-08T17:29:59.402" v="1918" actId="20577"/>
        <pc:sldMkLst>
          <pc:docMk/>
          <pc:sldMk cId="1472866815" sldId="452"/>
        </pc:sldMkLst>
        <pc:spChg chg="mod">
          <ac:chgData name="Petra Raszyková" userId="e681424b022bd3e3" providerId="LiveId" clId="{2EBB0036-4F5D-412C-B43A-9FF3DD80FD82}" dt="2025-06-06T09:38:06.350" v="43"/>
          <ac:spMkLst>
            <pc:docMk/>
            <pc:sldMk cId="1472866815" sldId="452"/>
            <ac:spMk id="2" creationId="{527194A6-0122-6FCB-F5D1-D1C311EAABF2}"/>
          </ac:spMkLst>
        </pc:spChg>
        <pc:spChg chg="mod">
          <ac:chgData name="Petra Raszyková" userId="e681424b022bd3e3" providerId="LiveId" clId="{2EBB0036-4F5D-412C-B43A-9FF3DD80FD82}" dt="2025-06-08T17:29:59.402" v="1918" actId="20577"/>
          <ac:spMkLst>
            <pc:docMk/>
            <pc:sldMk cId="1472866815" sldId="452"/>
            <ac:spMk id="3" creationId="{B86EA55F-4A4E-9312-D92F-3ACBB1ABC2E8}"/>
          </ac:spMkLst>
        </pc:spChg>
        <pc:spChg chg="add mod">
          <ac:chgData name="Petra Raszyková" userId="e681424b022bd3e3" providerId="LiveId" clId="{2EBB0036-4F5D-412C-B43A-9FF3DD80FD82}" dt="2025-06-06T17:10:50.942" v="545" actId="14100"/>
          <ac:spMkLst>
            <pc:docMk/>
            <pc:sldMk cId="1472866815" sldId="452"/>
            <ac:spMk id="4" creationId="{77D9B072-3F0D-400F-45A1-3BFFFEF3C8A1}"/>
          </ac:spMkLst>
        </pc:spChg>
        <pc:spChg chg="add">
          <ac:chgData name="Petra Raszyková" userId="e681424b022bd3e3" providerId="LiveId" clId="{2EBB0036-4F5D-412C-B43A-9FF3DD80FD82}" dt="2025-06-06T17:11:48.229" v="548"/>
          <ac:spMkLst>
            <pc:docMk/>
            <pc:sldMk cId="1472866815" sldId="452"/>
            <ac:spMk id="7" creationId="{AA1B194C-7A1D-F5AA-8C79-395923B5207E}"/>
          </ac:spMkLst>
        </pc:spChg>
        <pc:picChg chg="add mod">
          <ac:chgData name="Petra Raszyková" userId="e681424b022bd3e3" providerId="LiveId" clId="{2EBB0036-4F5D-412C-B43A-9FF3DD80FD82}" dt="2025-06-06T17:19:11.244" v="590" actId="14100"/>
          <ac:picMkLst>
            <pc:docMk/>
            <pc:sldMk cId="1472866815" sldId="452"/>
            <ac:picMk id="6" creationId="{A888EC50-A847-4B1B-3749-252D4777FDC7}"/>
          </ac:picMkLst>
        </pc:picChg>
        <pc:picChg chg="add mod">
          <ac:chgData name="Petra Raszyková" userId="e681424b022bd3e3" providerId="LiveId" clId="{2EBB0036-4F5D-412C-B43A-9FF3DD80FD82}" dt="2025-06-06T17:12:45.396" v="555" actId="1076"/>
          <ac:picMkLst>
            <pc:docMk/>
            <pc:sldMk cId="1472866815" sldId="452"/>
            <ac:picMk id="9" creationId="{66E3BE5E-2DA1-B613-B52F-2BFA6E48FD29}"/>
          </ac:picMkLst>
        </pc:picChg>
        <pc:picChg chg="add del mod">
          <ac:chgData name="Petra Raszyková" userId="e681424b022bd3e3" providerId="LiveId" clId="{2EBB0036-4F5D-412C-B43A-9FF3DD80FD82}" dt="2025-06-06T17:10:42.469" v="542" actId="478"/>
          <ac:picMkLst>
            <pc:docMk/>
            <pc:sldMk cId="1472866815" sldId="452"/>
            <ac:picMk id="10242" creationId="{77E88D80-25BF-8D8E-52C7-48143A06B946}"/>
          </ac:picMkLst>
        </pc:picChg>
      </pc:sldChg>
      <pc:sldChg chg="modSp add mod modAnim modNotesTx">
        <pc:chgData name="Petra Raszyková" userId="e681424b022bd3e3" providerId="LiveId" clId="{2EBB0036-4F5D-412C-B43A-9FF3DD80FD82}" dt="2025-06-08T16:10:00.361" v="1850" actId="6549"/>
        <pc:sldMkLst>
          <pc:docMk/>
          <pc:sldMk cId="3115962930" sldId="453"/>
        </pc:sldMkLst>
        <pc:spChg chg="mod">
          <ac:chgData name="Petra Raszyková" userId="e681424b022bd3e3" providerId="LiveId" clId="{2EBB0036-4F5D-412C-B43A-9FF3DD80FD82}" dt="2025-06-06T09:38:20.047" v="44"/>
          <ac:spMkLst>
            <pc:docMk/>
            <pc:sldMk cId="3115962930" sldId="453"/>
            <ac:spMk id="2" creationId="{527194A6-0122-6FCB-F5D1-D1C311EAABF2}"/>
          </ac:spMkLst>
        </pc:spChg>
        <pc:spChg chg="mod">
          <ac:chgData name="Petra Raszyková" userId="e681424b022bd3e3" providerId="LiveId" clId="{2EBB0036-4F5D-412C-B43A-9FF3DD80FD82}" dt="2025-06-08T08:37:40.428" v="814" actId="255"/>
          <ac:spMkLst>
            <pc:docMk/>
            <pc:sldMk cId="3115962930" sldId="453"/>
            <ac:spMk id="3" creationId="{B86EA55F-4A4E-9312-D92F-3ACBB1ABC2E8}"/>
          </ac:spMkLst>
        </pc:spChg>
      </pc:sldChg>
      <pc:sldChg chg="addSp delSp modSp add mod modNotesTx">
        <pc:chgData name="Petra Raszyková" userId="e681424b022bd3e3" providerId="LiveId" clId="{2EBB0036-4F5D-412C-B43A-9FF3DD80FD82}" dt="2025-06-08T17:09:34.518" v="1909" actId="6549"/>
        <pc:sldMkLst>
          <pc:docMk/>
          <pc:sldMk cId="4221344815" sldId="454"/>
        </pc:sldMkLst>
        <pc:spChg chg="mod">
          <ac:chgData name="Petra Raszyková" userId="e681424b022bd3e3" providerId="LiveId" clId="{2EBB0036-4F5D-412C-B43A-9FF3DD80FD82}" dt="2025-06-06T09:38:27.111" v="45"/>
          <ac:spMkLst>
            <pc:docMk/>
            <pc:sldMk cId="4221344815" sldId="454"/>
            <ac:spMk id="2" creationId="{527194A6-0122-6FCB-F5D1-D1C311EAABF2}"/>
          </ac:spMkLst>
        </pc:spChg>
        <pc:spChg chg="add del mod">
          <ac:chgData name="Petra Raszyková" userId="e681424b022bd3e3" providerId="LiveId" clId="{2EBB0036-4F5D-412C-B43A-9FF3DD80FD82}" dt="2025-06-08T17:09:34.518" v="1909" actId="6549"/>
          <ac:spMkLst>
            <pc:docMk/>
            <pc:sldMk cId="4221344815" sldId="454"/>
            <ac:spMk id="3" creationId="{B86EA55F-4A4E-9312-D92F-3ACBB1ABC2E8}"/>
          </ac:spMkLst>
        </pc:spChg>
        <pc:spChg chg="add mod">
          <ac:chgData name="Petra Raszyková" userId="e681424b022bd3e3" providerId="LiveId" clId="{2EBB0036-4F5D-412C-B43A-9FF3DD80FD82}" dt="2025-06-08T09:17:22.218" v="943"/>
          <ac:spMkLst>
            <pc:docMk/>
            <pc:sldMk cId="4221344815" sldId="454"/>
            <ac:spMk id="4" creationId="{F78EF197-2A64-C803-334E-44B79382BE91}"/>
          </ac:spMkLst>
        </pc:spChg>
        <pc:spChg chg="add mod">
          <ac:chgData name="Petra Raszyková" userId="e681424b022bd3e3" providerId="LiveId" clId="{2EBB0036-4F5D-412C-B43A-9FF3DD80FD82}" dt="2025-06-08T09:21:01.531" v="984" actId="14100"/>
          <ac:spMkLst>
            <pc:docMk/>
            <pc:sldMk cId="4221344815" sldId="454"/>
            <ac:spMk id="5" creationId="{AEB670A0-4EE1-42C2-E59B-9295227832DA}"/>
          </ac:spMkLst>
        </pc:spChg>
        <pc:spChg chg="add mod">
          <ac:chgData name="Petra Raszyková" userId="e681424b022bd3e3" providerId="LiveId" clId="{2EBB0036-4F5D-412C-B43A-9FF3DD80FD82}" dt="2025-06-08T09:21:14.898" v="988"/>
          <ac:spMkLst>
            <pc:docMk/>
            <pc:sldMk cId="4221344815" sldId="454"/>
            <ac:spMk id="6" creationId="{19F2BFD0-A370-D401-2F05-5F15A9D2437C}"/>
          </ac:spMkLst>
        </pc:spChg>
      </pc:sldChg>
      <pc:sldChg chg="del">
        <pc:chgData name="Petra Raszyková" userId="e681424b022bd3e3" providerId="LiveId" clId="{2EBB0036-4F5D-412C-B43A-9FF3DD80FD82}" dt="2025-06-06T09:36:44.315" v="26" actId="47"/>
        <pc:sldMkLst>
          <pc:docMk/>
          <pc:sldMk cId="1939470619" sldId="455"/>
        </pc:sldMkLst>
      </pc:sldChg>
      <pc:sldChg chg="modSp add mod modNotesTx">
        <pc:chgData name="Petra Raszyková" userId="e681424b022bd3e3" providerId="LiveId" clId="{2EBB0036-4F5D-412C-B43A-9FF3DD80FD82}" dt="2025-06-08T16:10:07.041" v="1852" actId="6549"/>
        <pc:sldMkLst>
          <pc:docMk/>
          <pc:sldMk cId="3838653122" sldId="455"/>
        </pc:sldMkLst>
        <pc:spChg chg="mod">
          <ac:chgData name="Petra Raszyková" userId="e681424b022bd3e3" providerId="LiveId" clId="{2EBB0036-4F5D-412C-B43A-9FF3DD80FD82}" dt="2025-06-06T09:39:43.638" v="73"/>
          <ac:spMkLst>
            <pc:docMk/>
            <pc:sldMk cId="3838653122" sldId="455"/>
            <ac:spMk id="2" creationId="{527194A6-0122-6FCB-F5D1-D1C311EAABF2}"/>
          </ac:spMkLst>
        </pc:spChg>
        <pc:spChg chg="mod">
          <ac:chgData name="Petra Raszyková" userId="e681424b022bd3e3" providerId="LiveId" clId="{2EBB0036-4F5D-412C-B43A-9FF3DD80FD82}" dt="2025-06-08T09:39:11.280" v="1078" actId="20577"/>
          <ac:spMkLst>
            <pc:docMk/>
            <pc:sldMk cId="3838653122" sldId="455"/>
            <ac:spMk id="3" creationId="{B86EA55F-4A4E-9312-D92F-3ACBB1ABC2E8}"/>
          </ac:spMkLst>
        </pc:spChg>
      </pc:sldChg>
      <pc:sldChg chg="modSp add del mod">
        <pc:chgData name="Petra Raszyková" userId="e681424b022bd3e3" providerId="LiveId" clId="{2EBB0036-4F5D-412C-B43A-9FF3DD80FD82}" dt="2025-06-08T10:06:11.842" v="1225" actId="47"/>
        <pc:sldMkLst>
          <pc:docMk/>
          <pc:sldMk cId="1150484831" sldId="456"/>
        </pc:sldMkLst>
        <pc:spChg chg="mod">
          <ac:chgData name="Petra Raszyková" userId="e681424b022bd3e3" providerId="LiveId" clId="{2EBB0036-4F5D-412C-B43A-9FF3DD80FD82}" dt="2025-06-06T09:41:33.287" v="90"/>
          <ac:spMkLst>
            <pc:docMk/>
            <pc:sldMk cId="1150484831" sldId="456"/>
            <ac:spMk id="2" creationId="{527194A6-0122-6FCB-F5D1-D1C311EAABF2}"/>
          </ac:spMkLst>
        </pc:spChg>
        <pc:spChg chg="mod">
          <ac:chgData name="Petra Raszyková" userId="e681424b022bd3e3" providerId="LiveId" clId="{2EBB0036-4F5D-412C-B43A-9FF3DD80FD82}" dt="2025-06-06T09:41:55.078" v="93" actId="12"/>
          <ac:spMkLst>
            <pc:docMk/>
            <pc:sldMk cId="1150484831" sldId="456"/>
            <ac:spMk id="3" creationId="{B86EA55F-4A4E-9312-D92F-3ACBB1ABC2E8}"/>
          </ac:spMkLst>
        </pc:spChg>
      </pc:sldChg>
      <pc:sldChg chg="del">
        <pc:chgData name="Petra Raszyková" userId="e681424b022bd3e3" providerId="LiveId" clId="{2EBB0036-4F5D-412C-B43A-9FF3DD80FD82}" dt="2025-06-06T09:36:39.886" v="25" actId="47"/>
        <pc:sldMkLst>
          <pc:docMk/>
          <pc:sldMk cId="3285959215" sldId="456"/>
        </pc:sldMkLst>
      </pc:sldChg>
      <pc:sldChg chg="modSp add mod modNotesTx">
        <pc:chgData name="Petra Raszyková" userId="e681424b022bd3e3" providerId="LiveId" clId="{2EBB0036-4F5D-412C-B43A-9FF3DD80FD82}" dt="2025-06-08T16:10:37.675" v="1861" actId="6549"/>
        <pc:sldMkLst>
          <pc:docMk/>
          <pc:sldMk cId="2073597210" sldId="457"/>
        </pc:sldMkLst>
        <pc:spChg chg="mod">
          <ac:chgData name="Petra Raszyková" userId="e681424b022bd3e3" providerId="LiveId" clId="{2EBB0036-4F5D-412C-B43A-9FF3DD80FD82}" dt="2025-06-06T09:42:06.562" v="94"/>
          <ac:spMkLst>
            <pc:docMk/>
            <pc:sldMk cId="2073597210" sldId="457"/>
            <ac:spMk id="2" creationId="{527194A6-0122-6FCB-F5D1-D1C311EAABF2}"/>
          </ac:spMkLst>
        </pc:spChg>
        <pc:spChg chg="mod">
          <ac:chgData name="Petra Raszyková" userId="e681424b022bd3e3" providerId="LiveId" clId="{2EBB0036-4F5D-412C-B43A-9FF3DD80FD82}" dt="2025-06-08T16:06:07.368" v="1838" actId="20577"/>
          <ac:spMkLst>
            <pc:docMk/>
            <pc:sldMk cId="2073597210" sldId="457"/>
            <ac:spMk id="3" creationId="{B86EA55F-4A4E-9312-D92F-3ACBB1ABC2E8}"/>
          </ac:spMkLst>
        </pc:spChg>
      </pc:sldChg>
      <pc:sldChg chg="addSp delSp modSp add mod modClrScheme chgLayout modNotesTx">
        <pc:chgData name="Petra Raszyková" userId="e681424b022bd3e3" providerId="LiveId" clId="{2EBB0036-4F5D-412C-B43A-9FF3DD80FD82}" dt="2025-06-08T16:10:40.635" v="1862" actId="6549"/>
        <pc:sldMkLst>
          <pc:docMk/>
          <pc:sldMk cId="2586711402" sldId="458"/>
        </pc:sldMkLst>
        <pc:spChg chg="mod">
          <ac:chgData name="Petra Raszyková" userId="e681424b022bd3e3" providerId="LiveId" clId="{2EBB0036-4F5D-412C-B43A-9FF3DD80FD82}" dt="2025-06-06T16:26:21.885" v="333" actId="26606"/>
          <ac:spMkLst>
            <pc:docMk/>
            <pc:sldMk cId="2586711402" sldId="458"/>
            <ac:spMk id="2" creationId="{527194A6-0122-6FCB-F5D1-D1C311EAABF2}"/>
          </ac:spMkLst>
        </pc:spChg>
        <pc:spChg chg="mod">
          <ac:chgData name="Petra Raszyková" userId="e681424b022bd3e3" providerId="LiveId" clId="{2EBB0036-4F5D-412C-B43A-9FF3DD80FD82}" dt="2025-06-08T16:01:42.743" v="1803" actId="20577"/>
          <ac:spMkLst>
            <pc:docMk/>
            <pc:sldMk cId="2586711402" sldId="458"/>
            <ac:spMk id="3" creationId="{B86EA55F-4A4E-9312-D92F-3ACBB1ABC2E8}"/>
          </ac:spMkLst>
        </pc:spChg>
        <pc:picChg chg="add del mod">
          <ac:chgData name="Petra Raszyková" userId="e681424b022bd3e3" providerId="LiveId" clId="{2EBB0036-4F5D-412C-B43A-9FF3DD80FD82}" dt="2025-06-06T16:26:29.749" v="334" actId="21"/>
          <ac:picMkLst>
            <pc:docMk/>
            <pc:sldMk cId="2586711402" sldId="458"/>
            <ac:picMk id="4098" creationId="{B084CBD0-873E-8D62-2011-B3BD6CA39143}"/>
          </ac:picMkLst>
        </pc:picChg>
      </pc:sldChg>
      <pc:sldChg chg="addSp delSp modSp add mod chgLayout modNotesTx">
        <pc:chgData name="Petra Raszyková" userId="e681424b022bd3e3" providerId="LiveId" clId="{2EBB0036-4F5D-412C-B43A-9FF3DD80FD82}" dt="2025-06-08T16:10:56.934" v="1865" actId="6549"/>
        <pc:sldMkLst>
          <pc:docMk/>
          <pc:sldMk cId="359233166" sldId="459"/>
        </pc:sldMkLst>
        <pc:spChg chg="mod ord">
          <ac:chgData name="Petra Raszyková" userId="e681424b022bd3e3" providerId="LiveId" clId="{2EBB0036-4F5D-412C-B43A-9FF3DD80FD82}" dt="2025-06-08T10:50:40.991" v="1556" actId="700"/>
          <ac:spMkLst>
            <pc:docMk/>
            <pc:sldMk cId="359233166" sldId="459"/>
            <ac:spMk id="2" creationId="{527194A6-0122-6FCB-F5D1-D1C311EAABF2}"/>
          </ac:spMkLst>
        </pc:spChg>
        <pc:spChg chg="del">
          <ac:chgData name="Petra Raszyková" userId="e681424b022bd3e3" providerId="LiveId" clId="{2EBB0036-4F5D-412C-B43A-9FF3DD80FD82}" dt="2025-06-06T09:42:55.838" v="104"/>
          <ac:spMkLst>
            <pc:docMk/>
            <pc:sldMk cId="359233166" sldId="459"/>
            <ac:spMk id="3" creationId="{B86EA55F-4A4E-9312-D92F-3ACBB1ABC2E8}"/>
          </ac:spMkLst>
        </pc:spChg>
        <pc:spChg chg="add del mod">
          <ac:chgData name="Petra Raszyková" userId="e681424b022bd3e3" providerId="LiveId" clId="{2EBB0036-4F5D-412C-B43A-9FF3DD80FD82}" dt="2025-06-08T10:50:34.070" v="1554" actId="478"/>
          <ac:spMkLst>
            <pc:docMk/>
            <pc:sldMk cId="359233166" sldId="459"/>
            <ac:spMk id="4" creationId="{E0FC401C-BB20-D9F6-4709-CA789E9B35A9}"/>
          </ac:spMkLst>
        </pc:spChg>
        <pc:spChg chg="add">
          <ac:chgData name="Petra Raszyková" userId="e681424b022bd3e3" providerId="LiveId" clId="{2EBB0036-4F5D-412C-B43A-9FF3DD80FD82}" dt="2025-06-08T10:50:35.371" v="1555"/>
          <ac:spMkLst>
            <pc:docMk/>
            <pc:sldMk cId="359233166" sldId="459"/>
            <ac:spMk id="5" creationId="{768923ED-6A3B-9174-4B4D-825D4A20E428}"/>
          </ac:spMkLst>
        </pc:spChg>
        <pc:spChg chg="add del mod ord">
          <ac:chgData name="Petra Raszyková" userId="e681424b022bd3e3" providerId="LiveId" clId="{2EBB0036-4F5D-412C-B43A-9FF3DD80FD82}" dt="2025-06-08T10:53:52.894" v="1637" actId="20577"/>
          <ac:spMkLst>
            <pc:docMk/>
            <pc:sldMk cId="359233166" sldId="459"/>
            <ac:spMk id="6" creationId="{2536F9A3-2D45-F049-9BF8-155E35B85ACB}"/>
          </ac:spMkLst>
        </pc:spChg>
        <pc:spChg chg="add mod">
          <ac:chgData name="Petra Raszyková" userId="e681424b022bd3e3" providerId="LiveId" clId="{2EBB0036-4F5D-412C-B43A-9FF3DD80FD82}" dt="2025-06-08T10:50:46.961" v="1558"/>
          <ac:spMkLst>
            <pc:docMk/>
            <pc:sldMk cId="359233166" sldId="459"/>
            <ac:spMk id="7" creationId="{F75618EC-2510-EF89-2A1F-61E79F311118}"/>
          </ac:spMkLst>
        </pc:spChg>
      </pc:sldChg>
      <pc:sldChg chg="modSp add mod modNotesTx">
        <pc:chgData name="Petra Raszyková" userId="e681424b022bd3e3" providerId="LiveId" clId="{2EBB0036-4F5D-412C-B43A-9FF3DD80FD82}" dt="2025-06-08T16:11:02.961" v="1867" actId="6549"/>
        <pc:sldMkLst>
          <pc:docMk/>
          <pc:sldMk cId="4012820168" sldId="460"/>
        </pc:sldMkLst>
        <pc:spChg chg="mod">
          <ac:chgData name="Petra Raszyková" userId="e681424b022bd3e3" providerId="LiveId" clId="{2EBB0036-4F5D-412C-B43A-9FF3DD80FD82}" dt="2025-06-06T09:43:23.202" v="108"/>
          <ac:spMkLst>
            <pc:docMk/>
            <pc:sldMk cId="4012820168" sldId="460"/>
            <ac:spMk id="2" creationId="{527194A6-0122-6FCB-F5D1-D1C311EAABF2}"/>
          </ac:spMkLst>
        </pc:spChg>
        <pc:spChg chg="mod">
          <ac:chgData name="Petra Raszyková" userId="e681424b022bd3e3" providerId="LiveId" clId="{2EBB0036-4F5D-412C-B43A-9FF3DD80FD82}" dt="2025-06-08T10:47:58.298" v="1545" actId="20577"/>
          <ac:spMkLst>
            <pc:docMk/>
            <pc:sldMk cId="4012820168" sldId="460"/>
            <ac:spMk id="3" creationId="{B86EA55F-4A4E-9312-D92F-3ACBB1ABC2E8}"/>
          </ac:spMkLst>
        </pc:spChg>
      </pc:sldChg>
      <pc:sldChg chg="addSp delSp modSp add mod">
        <pc:chgData name="Petra Raszyková" userId="e681424b022bd3e3" providerId="LiveId" clId="{2EBB0036-4F5D-412C-B43A-9FF3DD80FD82}" dt="2025-06-08T14:19:25.821" v="1650" actId="20577"/>
        <pc:sldMkLst>
          <pc:docMk/>
          <pc:sldMk cId="2455047141" sldId="461"/>
        </pc:sldMkLst>
        <pc:spChg chg="mod">
          <ac:chgData name="Petra Raszyková" userId="e681424b022bd3e3" providerId="LiveId" clId="{2EBB0036-4F5D-412C-B43A-9FF3DD80FD82}" dt="2025-06-08T10:34:11.347" v="1471" actId="207"/>
          <ac:spMkLst>
            <pc:docMk/>
            <pc:sldMk cId="2455047141" sldId="461"/>
            <ac:spMk id="2" creationId="{527194A6-0122-6FCB-F5D1-D1C311EAABF2}"/>
          </ac:spMkLst>
        </pc:spChg>
        <pc:spChg chg="del">
          <ac:chgData name="Petra Raszyková" userId="e681424b022bd3e3" providerId="LiveId" clId="{2EBB0036-4F5D-412C-B43A-9FF3DD80FD82}" dt="2025-06-08T10:33:18.902" v="1424" actId="478"/>
          <ac:spMkLst>
            <pc:docMk/>
            <pc:sldMk cId="2455047141" sldId="461"/>
            <ac:spMk id="3" creationId="{B86EA55F-4A4E-9312-D92F-3ACBB1ABC2E8}"/>
          </ac:spMkLst>
        </pc:spChg>
        <pc:spChg chg="add mod">
          <ac:chgData name="Petra Raszyková" userId="e681424b022bd3e3" providerId="LiveId" clId="{2EBB0036-4F5D-412C-B43A-9FF3DD80FD82}" dt="2025-06-08T14:19:25.821" v="1650" actId="20577"/>
          <ac:spMkLst>
            <pc:docMk/>
            <pc:sldMk cId="2455047141" sldId="461"/>
            <ac:spMk id="4" creationId="{F2F6305C-7E4C-192D-577A-3935C3D3A8B7}"/>
          </ac:spMkLst>
        </pc:spChg>
      </pc:sldChg>
      <pc:sldChg chg="add del">
        <pc:chgData name="Petra Raszyková" userId="e681424b022bd3e3" providerId="LiveId" clId="{2EBB0036-4F5D-412C-B43A-9FF3DD80FD82}" dt="2025-06-08T10:42:22.915" v="1485" actId="47"/>
        <pc:sldMkLst>
          <pc:docMk/>
          <pc:sldMk cId="398342317" sldId="462"/>
        </pc:sldMkLst>
      </pc:sldChg>
      <pc:sldChg chg="add del">
        <pc:chgData name="Petra Raszyková" userId="e681424b022bd3e3" providerId="LiveId" clId="{2EBB0036-4F5D-412C-B43A-9FF3DD80FD82}" dt="2025-06-08T10:42:22.324" v="1484" actId="47"/>
        <pc:sldMkLst>
          <pc:docMk/>
          <pc:sldMk cId="1261002932" sldId="463"/>
        </pc:sldMkLst>
      </pc:sldChg>
      <pc:sldChg chg="add del">
        <pc:chgData name="Petra Raszyková" userId="e681424b022bd3e3" providerId="LiveId" clId="{2EBB0036-4F5D-412C-B43A-9FF3DD80FD82}" dt="2025-06-08T10:42:21.632" v="1483" actId="47"/>
        <pc:sldMkLst>
          <pc:docMk/>
          <pc:sldMk cId="2190634053" sldId="464"/>
        </pc:sldMkLst>
      </pc:sldChg>
      <pc:sldChg chg="add del">
        <pc:chgData name="Petra Raszyková" userId="e681424b022bd3e3" providerId="LiveId" clId="{2EBB0036-4F5D-412C-B43A-9FF3DD80FD82}" dt="2025-06-08T10:42:20.865" v="1482" actId="47"/>
        <pc:sldMkLst>
          <pc:docMk/>
          <pc:sldMk cId="3616165602" sldId="465"/>
        </pc:sldMkLst>
      </pc:sldChg>
      <pc:sldChg chg="add del">
        <pc:chgData name="Petra Raszyková" userId="e681424b022bd3e3" providerId="LiveId" clId="{2EBB0036-4F5D-412C-B43A-9FF3DD80FD82}" dt="2025-06-08T10:42:20.183" v="1481" actId="47"/>
        <pc:sldMkLst>
          <pc:docMk/>
          <pc:sldMk cId="1467275202" sldId="466"/>
        </pc:sldMkLst>
      </pc:sldChg>
      <pc:sldChg chg="add del">
        <pc:chgData name="Petra Raszyková" userId="e681424b022bd3e3" providerId="LiveId" clId="{2EBB0036-4F5D-412C-B43A-9FF3DD80FD82}" dt="2025-06-08T10:42:19.651" v="1480" actId="47"/>
        <pc:sldMkLst>
          <pc:docMk/>
          <pc:sldMk cId="3151884706" sldId="467"/>
        </pc:sldMkLst>
      </pc:sldChg>
      <pc:sldChg chg="addSp delSp modSp new mod chgLayout">
        <pc:chgData name="Petra Raszyková" userId="e681424b022bd3e3" providerId="LiveId" clId="{2EBB0036-4F5D-412C-B43A-9FF3DD80FD82}" dt="2025-06-08T17:13:31.136" v="1913" actId="6549"/>
        <pc:sldMkLst>
          <pc:docMk/>
          <pc:sldMk cId="247323069" sldId="468"/>
        </pc:sldMkLst>
        <pc:spChg chg="mod ord">
          <ac:chgData name="Petra Raszyková" userId="e681424b022bd3e3" providerId="LiveId" clId="{2EBB0036-4F5D-412C-B43A-9FF3DD80FD82}" dt="2025-06-08T10:29:28.735" v="1411" actId="700"/>
          <ac:spMkLst>
            <pc:docMk/>
            <pc:sldMk cId="247323069" sldId="468"/>
            <ac:spMk id="2" creationId="{5DD54584-EB05-1981-A1B0-49B77613244A}"/>
          </ac:spMkLst>
        </pc:spChg>
        <pc:spChg chg="del">
          <ac:chgData name="Petra Raszyková" userId="e681424b022bd3e3" providerId="LiveId" clId="{2EBB0036-4F5D-412C-B43A-9FF3DD80FD82}" dt="2025-06-06T09:43:14.963" v="107"/>
          <ac:spMkLst>
            <pc:docMk/>
            <pc:sldMk cId="247323069" sldId="468"/>
            <ac:spMk id="3" creationId="{7E472AE9-5F11-D616-CB62-F8EC92BDA7A9}"/>
          </ac:spMkLst>
        </pc:spChg>
        <pc:spChg chg="add del mod">
          <ac:chgData name="Petra Raszyková" userId="e681424b022bd3e3" providerId="LiveId" clId="{2EBB0036-4F5D-412C-B43A-9FF3DD80FD82}" dt="2025-06-08T10:29:23.735" v="1410" actId="478"/>
          <ac:spMkLst>
            <pc:docMk/>
            <pc:sldMk cId="247323069" sldId="468"/>
            <ac:spMk id="4" creationId="{0437463B-1C2F-1BCE-3366-7CE56122AEFF}"/>
          </ac:spMkLst>
        </pc:spChg>
        <pc:spChg chg="add mod ord">
          <ac:chgData name="Petra Raszyková" userId="e681424b022bd3e3" providerId="LiveId" clId="{2EBB0036-4F5D-412C-B43A-9FF3DD80FD82}" dt="2025-06-08T17:13:31.136" v="1913" actId="6549"/>
          <ac:spMkLst>
            <pc:docMk/>
            <pc:sldMk cId="247323069" sldId="468"/>
            <ac:spMk id="5" creationId="{1DDB8D28-63A6-8D01-78FB-8B6334A2F2EC}"/>
          </ac:spMkLst>
        </pc:spChg>
      </pc:sldChg>
      <pc:sldChg chg="addSp delSp modSp new mod modNotesTx">
        <pc:chgData name="Petra Raszyková" userId="e681424b022bd3e3" providerId="LiveId" clId="{2EBB0036-4F5D-412C-B43A-9FF3DD80FD82}" dt="2025-06-08T16:10:23.447" v="1858" actId="6549"/>
        <pc:sldMkLst>
          <pc:docMk/>
          <pc:sldMk cId="699124197" sldId="469"/>
        </pc:sldMkLst>
        <pc:spChg chg="mod">
          <ac:chgData name="Petra Raszyková" userId="e681424b022bd3e3" providerId="LiveId" clId="{2EBB0036-4F5D-412C-B43A-9FF3DD80FD82}" dt="2025-06-08T14:20:37.342" v="1658" actId="20577"/>
          <ac:spMkLst>
            <pc:docMk/>
            <pc:sldMk cId="699124197" sldId="469"/>
            <ac:spMk id="2" creationId="{62D95CEF-6700-097C-EFBC-48D766BF0E01}"/>
          </ac:spMkLst>
        </pc:spChg>
        <pc:spChg chg="mod">
          <ac:chgData name="Petra Raszyková" userId="e681424b022bd3e3" providerId="LiveId" clId="{2EBB0036-4F5D-412C-B43A-9FF3DD80FD82}" dt="2025-06-06T17:27:54.148" v="611"/>
          <ac:spMkLst>
            <pc:docMk/>
            <pc:sldMk cId="699124197" sldId="469"/>
            <ac:spMk id="3" creationId="{FFDF1AD2-129A-E598-BC56-9210864A6B51}"/>
          </ac:spMkLst>
        </pc:spChg>
        <pc:graphicFrameChg chg="add del mod">
          <ac:chgData name="Petra Raszyková" userId="e681424b022bd3e3" providerId="LiveId" clId="{2EBB0036-4F5D-412C-B43A-9FF3DD80FD82}" dt="2025-06-06T17:24:54.022" v="597" actId="478"/>
          <ac:graphicFrameMkLst>
            <pc:docMk/>
            <pc:sldMk cId="699124197" sldId="469"/>
            <ac:graphicFrameMk id="4" creationId="{1CCA2395-5B17-49DA-2197-95AD83CDC2AB}"/>
          </ac:graphicFrameMkLst>
        </pc:graphicFrameChg>
        <pc:graphicFrameChg chg="add del mod modGraphic">
          <ac:chgData name="Petra Raszyková" userId="e681424b022bd3e3" providerId="LiveId" clId="{2EBB0036-4F5D-412C-B43A-9FF3DD80FD82}" dt="2025-06-06T17:25:19.516" v="603" actId="478"/>
          <ac:graphicFrameMkLst>
            <pc:docMk/>
            <pc:sldMk cId="699124197" sldId="469"/>
            <ac:graphicFrameMk id="5" creationId="{9945A331-8F2F-7523-13A8-E8AA9DE34C0A}"/>
          </ac:graphicFrameMkLst>
        </pc:graphicFrameChg>
        <pc:graphicFrameChg chg="add mod modGraphic">
          <ac:chgData name="Petra Raszyková" userId="e681424b022bd3e3" providerId="LiveId" clId="{2EBB0036-4F5D-412C-B43A-9FF3DD80FD82}" dt="2025-06-08T10:06:32.847" v="1227" actId="207"/>
          <ac:graphicFrameMkLst>
            <pc:docMk/>
            <pc:sldMk cId="699124197" sldId="469"/>
            <ac:graphicFrameMk id="6" creationId="{7759BFB3-B304-F1AA-8960-8D02D60050D9}"/>
          </ac:graphicFrameMkLst>
        </pc:graphicFrameChg>
      </pc:sldChg>
      <pc:sldChg chg="addSp modSp new mod modNotesTx">
        <pc:chgData name="Petra Raszyková" userId="e681424b022bd3e3" providerId="LiveId" clId="{2EBB0036-4F5D-412C-B43A-9FF3DD80FD82}" dt="2025-06-08T16:11:00.207" v="1866" actId="6549"/>
        <pc:sldMkLst>
          <pc:docMk/>
          <pc:sldMk cId="3139887512" sldId="470"/>
        </pc:sldMkLst>
        <pc:spChg chg="mod">
          <ac:chgData name="Petra Raszyková" userId="e681424b022bd3e3" providerId="LiveId" clId="{2EBB0036-4F5D-412C-B43A-9FF3DD80FD82}" dt="2025-06-08T10:39:22.142" v="1472" actId="1076"/>
          <ac:spMkLst>
            <pc:docMk/>
            <pc:sldMk cId="3139887512" sldId="470"/>
            <ac:spMk id="2" creationId="{D4721BBB-5D4C-567E-14E8-DCE8DD4A78ED}"/>
          </ac:spMkLst>
        </pc:spChg>
        <pc:spChg chg="mod">
          <ac:chgData name="Petra Raszyková" userId="e681424b022bd3e3" providerId="LiveId" clId="{2EBB0036-4F5D-412C-B43A-9FF3DD80FD82}" dt="2025-06-08T16:04:09.545" v="1829" actId="113"/>
          <ac:spMkLst>
            <pc:docMk/>
            <pc:sldMk cId="3139887512" sldId="470"/>
            <ac:spMk id="3" creationId="{F0DBC636-4652-455E-9CCA-5D03206EA868}"/>
          </ac:spMkLst>
        </pc:spChg>
        <pc:spChg chg="add">
          <ac:chgData name="Petra Raszyková" userId="e681424b022bd3e3" providerId="LiveId" clId="{2EBB0036-4F5D-412C-B43A-9FF3DD80FD82}" dt="2025-06-08T10:42:36.673" v="1487"/>
          <ac:spMkLst>
            <pc:docMk/>
            <pc:sldMk cId="3139887512" sldId="470"/>
            <ac:spMk id="4" creationId="{60B806D8-ADE0-2C32-CC66-7366E0F2B1AA}"/>
          </ac:spMkLst>
        </pc:spChg>
        <pc:spChg chg="add">
          <ac:chgData name="Petra Raszyková" userId="e681424b022bd3e3" providerId="LiveId" clId="{2EBB0036-4F5D-412C-B43A-9FF3DD80FD82}" dt="2025-06-08T10:42:41.841" v="1490"/>
          <ac:spMkLst>
            <pc:docMk/>
            <pc:sldMk cId="3139887512" sldId="470"/>
            <ac:spMk id="5" creationId="{7148EEF3-ED67-0155-3ECB-F0CEAD38F140}"/>
          </ac:spMkLst>
        </pc:spChg>
      </pc:sldChg>
      <pc:sldChg chg="addSp delSp modSp new del mod">
        <pc:chgData name="Petra Raszyková" userId="e681424b022bd3e3" providerId="LiveId" clId="{2EBB0036-4F5D-412C-B43A-9FF3DD80FD82}" dt="2025-06-08T08:49:31.880" v="832" actId="47"/>
        <pc:sldMkLst>
          <pc:docMk/>
          <pc:sldMk cId="1413698100" sldId="471"/>
        </pc:sldMkLst>
        <pc:spChg chg="mod">
          <ac:chgData name="Petra Raszyková" userId="e681424b022bd3e3" providerId="LiveId" clId="{2EBB0036-4F5D-412C-B43A-9FF3DD80FD82}" dt="2025-06-06T15:45:10.937" v="170" actId="20577"/>
          <ac:spMkLst>
            <pc:docMk/>
            <pc:sldMk cId="1413698100" sldId="471"/>
            <ac:spMk id="2" creationId="{32D6AD8D-68AA-6FBB-60E8-BCE577881163}"/>
          </ac:spMkLst>
        </pc:spChg>
        <pc:spChg chg="del mod">
          <ac:chgData name="Petra Raszyková" userId="e681424b022bd3e3" providerId="LiveId" clId="{2EBB0036-4F5D-412C-B43A-9FF3DD80FD82}" dt="2025-06-06T15:45:55.564" v="173"/>
          <ac:spMkLst>
            <pc:docMk/>
            <pc:sldMk cId="1413698100" sldId="471"/>
            <ac:spMk id="3" creationId="{6A89503D-DA05-61F1-2A09-2D191009523E}"/>
          </ac:spMkLst>
        </pc:spChg>
        <pc:spChg chg="add mod">
          <ac:chgData name="Petra Raszyková" userId="e681424b022bd3e3" providerId="LiveId" clId="{2EBB0036-4F5D-412C-B43A-9FF3DD80FD82}" dt="2025-06-08T08:38:57.426" v="818" actId="5793"/>
          <ac:spMkLst>
            <pc:docMk/>
            <pc:sldMk cId="1413698100" sldId="471"/>
            <ac:spMk id="4" creationId="{75590DD3-8D58-65AA-A1A7-9BFE0856133F}"/>
          </ac:spMkLst>
        </pc:spChg>
      </pc:sldChg>
      <pc:sldChg chg="modSp new del mod modNotesTx">
        <pc:chgData name="Petra Raszyková" userId="e681424b022bd3e3" providerId="LiveId" clId="{2EBB0036-4F5D-412C-B43A-9FF3DD80FD82}" dt="2025-06-08T10:32:52.366" v="1423" actId="47"/>
        <pc:sldMkLst>
          <pc:docMk/>
          <pc:sldMk cId="746285930" sldId="472"/>
        </pc:sldMkLst>
        <pc:spChg chg="mod">
          <ac:chgData name="Petra Raszyková" userId="e681424b022bd3e3" providerId="LiveId" clId="{2EBB0036-4F5D-412C-B43A-9FF3DD80FD82}" dt="2025-06-06T15:55:06.772" v="180" actId="20577"/>
          <ac:spMkLst>
            <pc:docMk/>
            <pc:sldMk cId="746285930" sldId="472"/>
            <ac:spMk id="2" creationId="{0F15C1FD-2454-6E2B-D9C4-4F184577D375}"/>
          </ac:spMkLst>
        </pc:spChg>
        <pc:spChg chg="mod">
          <ac:chgData name="Petra Raszyková" userId="e681424b022bd3e3" providerId="LiveId" clId="{2EBB0036-4F5D-412C-B43A-9FF3DD80FD82}" dt="2025-06-06T15:55:19.671" v="196" actId="20577"/>
          <ac:spMkLst>
            <pc:docMk/>
            <pc:sldMk cId="746285930" sldId="472"/>
            <ac:spMk id="3" creationId="{0CB58086-82F3-8DB5-F0A9-B5F01AB279B2}"/>
          </ac:spMkLst>
        </pc:spChg>
      </pc:sldChg>
      <pc:sldChg chg="addSp delSp modSp new mod">
        <pc:chgData name="Petra Raszyková" userId="e681424b022bd3e3" providerId="LiveId" clId="{2EBB0036-4F5D-412C-B43A-9FF3DD80FD82}" dt="2025-06-08T10:41:06.679" v="1479" actId="2165"/>
        <pc:sldMkLst>
          <pc:docMk/>
          <pc:sldMk cId="678670305" sldId="473"/>
        </pc:sldMkLst>
        <pc:spChg chg="mod">
          <ac:chgData name="Petra Raszyková" userId="e681424b022bd3e3" providerId="LiveId" clId="{2EBB0036-4F5D-412C-B43A-9FF3DD80FD82}" dt="2025-06-06T16:07:36.781" v="245" actId="20577"/>
          <ac:spMkLst>
            <pc:docMk/>
            <pc:sldMk cId="678670305" sldId="473"/>
            <ac:spMk id="2" creationId="{EBDD7ED8-D2CC-C597-B018-81C92092F8E2}"/>
          </ac:spMkLst>
        </pc:spChg>
        <pc:spChg chg="del mod">
          <ac:chgData name="Petra Raszyková" userId="e681424b022bd3e3" providerId="LiveId" clId="{2EBB0036-4F5D-412C-B43A-9FF3DD80FD82}" dt="2025-06-08T10:40:06.253" v="1474" actId="478"/>
          <ac:spMkLst>
            <pc:docMk/>
            <pc:sldMk cId="678670305" sldId="473"/>
            <ac:spMk id="3" creationId="{229C7139-80C2-8B78-25DF-4D4950267E08}"/>
          </ac:spMkLst>
        </pc:spChg>
        <pc:spChg chg="add del mod">
          <ac:chgData name="Petra Raszyková" userId="e681424b022bd3e3" providerId="LiveId" clId="{2EBB0036-4F5D-412C-B43A-9FF3DD80FD82}" dt="2025-06-08T10:40:07.012" v="1475"/>
          <ac:spMkLst>
            <pc:docMk/>
            <pc:sldMk cId="678670305" sldId="473"/>
            <ac:spMk id="5" creationId="{27840B0A-FEED-409C-F394-63EFC788C0E4}"/>
          </ac:spMkLst>
        </pc:spChg>
        <pc:graphicFrameChg chg="add mod modGraphic">
          <ac:chgData name="Petra Raszyková" userId="e681424b022bd3e3" providerId="LiveId" clId="{2EBB0036-4F5D-412C-B43A-9FF3DD80FD82}" dt="2025-06-08T10:41:06.679" v="1479" actId="2165"/>
          <ac:graphicFrameMkLst>
            <pc:docMk/>
            <pc:sldMk cId="678670305" sldId="473"/>
            <ac:graphicFrameMk id="6" creationId="{721E0C33-AE55-4CD3-4215-B8655BFF30DA}"/>
          </ac:graphicFrameMkLst>
        </pc:graphicFrameChg>
      </pc:sldChg>
      <pc:sldChg chg="addSp delSp modSp new mod">
        <pc:chgData name="Petra Raszyková" userId="e681424b022bd3e3" providerId="LiveId" clId="{2EBB0036-4F5D-412C-B43A-9FF3DD80FD82}" dt="2025-06-08T16:02:47.851" v="1828" actId="20577"/>
        <pc:sldMkLst>
          <pc:docMk/>
          <pc:sldMk cId="1452984769" sldId="474"/>
        </pc:sldMkLst>
        <pc:spChg chg="mod">
          <ac:chgData name="Petra Raszyková" userId="e681424b022bd3e3" providerId="LiveId" clId="{2EBB0036-4F5D-412C-B43A-9FF3DD80FD82}" dt="2025-06-08T16:02:47.851" v="1828" actId="20577"/>
          <ac:spMkLst>
            <pc:docMk/>
            <pc:sldMk cId="1452984769" sldId="474"/>
            <ac:spMk id="2" creationId="{6B861853-4856-1DF9-1C16-C1A0EE3C6303}"/>
          </ac:spMkLst>
        </pc:spChg>
        <pc:spChg chg="del">
          <ac:chgData name="Petra Raszyková" userId="e681424b022bd3e3" providerId="LiveId" clId="{2EBB0036-4F5D-412C-B43A-9FF3DD80FD82}" dt="2025-06-08T10:56:00.364" v="1641" actId="478"/>
          <ac:spMkLst>
            <pc:docMk/>
            <pc:sldMk cId="1452984769" sldId="474"/>
            <ac:spMk id="3" creationId="{54B6C00A-1436-7120-E15F-543B0E79ACAF}"/>
          </ac:spMkLst>
        </pc:spChg>
        <pc:graphicFrameChg chg="add mod modGraphic">
          <ac:chgData name="Petra Raszyková" userId="e681424b022bd3e3" providerId="LiveId" clId="{2EBB0036-4F5D-412C-B43A-9FF3DD80FD82}" dt="2025-06-08T16:02:24.016" v="1810" actId="14734"/>
          <ac:graphicFrameMkLst>
            <pc:docMk/>
            <pc:sldMk cId="1452984769" sldId="474"/>
            <ac:graphicFrameMk id="4" creationId="{A167BE25-AF01-947D-55FD-811670324A0B}"/>
          </ac:graphicFrameMkLst>
        </pc:graphicFrameChg>
      </pc:sldChg>
      <pc:sldChg chg="addSp delSp modSp new mod">
        <pc:chgData name="Petra Raszyková" userId="e681424b022bd3e3" providerId="LiveId" clId="{2EBB0036-4F5D-412C-B43A-9FF3DD80FD82}" dt="2025-06-08T10:21:46.588" v="1310" actId="1076"/>
        <pc:sldMkLst>
          <pc:docMk/>
          <pc:sldMk cId="3807098733" sldId="475"/>
        </pc:sldMkLst>
        <pc:spChg chg="mod">
          <ac:chgData name="Petra Raszyková" userId="e681424b022bd3e3" providerId="LiveId" clId="{2EBB0036-4F5D-412C-B43A-9FF3DD80FD82}" dt="2025-06-06T16:26:56.807" v="368" actId="20577"/>
          <ac:spMkLst>
            <pc:docMk/>
            <pc:sldMk cId="3807098733" sldId="475"/>
            <ac:spMk id="2" creationId="{99B5FFFE-A3AA-6AC7-E228-7B7A2C255A44}"/>
          </ac:spMkLst>
        </pc:spChg>
        <pc:spChg chg="del">
          <ac:chgData name="Petra Raszyková" userId="e681424b022bd3e3" providerId="LiveId" clId="{2EBB0036-4F5D-412C-B43A-9FF3DD80FD82}" dt="2025-06-08T10:20:43.883" v="1282" actId="478"/>
          <ac:spMkLst>
            <pc:docMk/>
            <pc:sldMk cId="3807098733" sldId="475"/>
            <ac:spMk id="3" creationId="{9DBA2473-F37D-0F63-EBAB-491E87B6BCF8}"/>
          </ac:spMkLst>
        </pc:spChg>
        <pc:spChg chg="add del">
          <ac:chgData name="Petra Raszyková" userId="e681424b022bd3e3" providerId="LiveId" clId="{2EBB0036-4F5D-412C-B43A-9FF3DD80FD82}" dt="2025-06-08T10:17:56.206" v="1281" actId="478"/>
          <ac:spMkLst>
            <pc:docMk/>
            <pc:sldMk cId="3807098733" sldId="475"/>
            <ac:spMk id="4" creationId="{5D88F29B-674B-483E-E8AE-65508811E418}"/>
          </ac:spMkLst>
        </pc:spChg>
        <pc:picChg chg="add del mod">
          <ac:chgData name="Petra Raszyková" userId="e681424b022bd3e3" providerId="LiveId" clId="{2EBB0036-4F5D-412C-B43A-9FF3DD80FD82}" dt="2025-06-08T10:21:43.447" v="1309" actId="21"/>
          <ac:picMkLst>
            <pc:docMk/>
            <pc:sldMk cId="3807098733" sldId="475"/>
            <ac:picMk id="6" creationId="{E4344E99-DBF9-925C-2867-878E40E04B23}"/>
          </ac:picMkLst>
        </pc:picChg>
        <pc:picChg chg="add mod">
          <ac:chgData name="Petra Raszyková" userId="e681424b022bd3e3" providerId="LiveId" clId="{2EBB0036-4F5D-412C-B43A-9FF3DD80FD82}" dt="2025-06-08T10:21:12.021" v="1290"/>
          <ac:picMkLst>
            <pc:docMk/>
            <pc:sldMk cId="3807098733" sldId="475"/>
            <ac:picMk id="8" creationId="{80E340D4-6AF8-FF28-40CE-5A543F81D910}"/>
          </ac:picMkLst>
        </pc:picChg>
        <pc:picChg chg="add mod">
          <ac:chgData name="Petra Raszyková" userId="e681424b022bd3e3" providerId="LiveId" clId="{2EBB0036-4F5D-412C-B43A-9FF3DD80FD82}" dt="2025-06-08T10:21:46.588" v="1310" actId="1076"/>
          <ac:picMkLst>
            <pc:docMk/>
            <pc:sldMk cId="3807098733" sldId="475"/>
            <ac:picMk id="4098" creationId="{B084CBD0-873E-8D62-2011-B3BD6CA39143}"/>
          </ac:picMkLst>
        </pc:picChg>
      </pc:sldChg>
      <pc:sldChg chg="addSp modSp new mod modNotesTx">
        <pc:chgData name="Petra Raszyková" userId="e681424b022bd3e3" providerId="LiveId" clId="{2EBB0036-4F5D-412C-B43A-9FF3DD80FD82}" dt="2025-06-08T16:10:43.038" v="1863" actId="6549"/>
        <pc:sldMkLst>
          <pc:docMk/>
          <pc:sldMk cId="4207068221" sldId="476"/>
        </pc:sldMkLst>
        <pc:spChg chg="mod">
          <ac:chgData name="Petra Raszyková" userId="e681424b022bd3e3" providerId="LiveId" clId="{2EBB0036-4F5D-412C-B43A-9FF3DD80FD82}" dt="2025-06-06T16:27:02.901" v="384" actId="20577"/>
          <ac:spMkLst>
            <pc:docMk/>
            <pc:sldMk cId="4207068221" sldId="476"/>
            <ac:spMk id="2" creationId="{9C4F52F4-50AC-47EA-8C95-A99398EB275E}"/>
          </ac:spMkLst>
        </pc:spChg>
        <pc:spChg chg="mod">
          <ac:chgData name="Petra Raszyková" userId="e681424b022bd3e3" providerId="LiveId" clId="{2EBB0036-4F5D-412C-B43A-9FF3DD80FD82}" dt="2025-06-06T16:42:36.832" v="421" actId="20577"/>
          <ac:spMkLst>
            <pc:docMk/>
            <pc:sldMk cId="4207068221" sldId="476"/>
            <ac:spMk id="3" creationId="{676BBCD0-31CE-86C0-EE90-06FFDF57CBE8}"/>
          </ac:spMkLst>
        </pc:spChg>
        <pc:picChg chg="add mod">
          <ac:chgData name="Petra Raszyková" userId="e681424b022bd3e3" providerId="LiveId" clId="{2EBB0036-4F5D-412C-B43A-9FF3DD80FD82}" dt="2025-06-06T16:43:14.752" v="424" actId="1076"/>
          <ac:picMkLst>
            <pc:docMk/>
            <pc:sldMk cId="4207068221" sldId="476"/>
            <ac:picMk id="7170" creationId="{5F912619-ED45-9650-9571-932FEF11907B}"/>
          </ac:picMkLst>
        </pc:picChg>
      </pc:sldChg>
      <pc:sldChg chg="addSp modSp new mod modNotesTx">
        <pc:chgData name="Petra Raszyková" userId="e681424b022bd3e3" providerId="LiveId" clId="{2EBB0036-4F5D-412C-B43A-9FF3DD80FD82}" dt="2025-06-08T16:10:49.179" v="1864" actId="6549"/>
        <pc:sldMkLst>
          <pc:docMk/>
          <pc:sldMk cId="1232711946" sldId="477"/>
        </pc:sldMkLst>
        <pc:spChg chg="mod">
          <ac:chgData name="Petra Raszyková" userId="e681424b022bd3e3" providerId="LiveId" clId="{2EBB0036-4F5D-412C-B43A-9FF3DD80FD82}" dt="2025-06-06T16:29:34.976" v="390"/>
          <ac:spMkLst>
            <pc:docMk/>
            <pc:sldMk cId="1232711946" sldId="477"/>
            <ac:spMk id="2" creationId="{AD75D20F-8F32-0AF8-1A8D-B37E72440AC4}"/>
          </ac:spMkLst>
        </pc:spChg>
        <pc:spChg chg="mod">
          <ac:chgData name="Petra Raszyková" userId="e681424b022bd3e3" providerId="LiveId" clId="{2EBB0036-4F5D-412C-B43A-9FF3DD80FD82}" dt="2025-06-06T16:41:45.636" v="416" actId="14100"/>
          <ac:spMkLst>
            <pc:docMk/>
            <pc:sldMk cId="1232711946" sldId="477"/>
            <ac:spMk id="3" creationId="{82C8601E-A859-8B95-9E0D-4DA8CE00E4FF}"/>
          </ac:spMkLst>
        </pc:spChg>
        <pc:picChg chg="add mod">
          <ac:chgData name="Petra Raszyková" userId="e681424b022bd3e3" providerId="LiveId" clId="{2EBB0036-4F5D-412C-B43A-9FF3DD80FD82}" dt="2025-06-06T16:41:56.052" v="419" actId="1076"/>
          <ac:picMkLst>
            <pc:docMk/>
            <pc:sldMk cId="1232711946" sldId="477"/>
            <ac:picMk id="5122" creationId="{DD1BDF7E-CB7B-A420-279F-71AB80D075B9}"/>
          </ac:picMkLst>
        </pc:picChg>
        <pc:picChg chg="add mod">
          <ac:chgData name="Petra Raszyková" userId="e681424b022bd3e3" providerId="LiveId" clId="{2EBB0036-4F5D-412C-B43A-9FF3DD80FD82}" dt="2025-06-06T16:41:54.159" v="418" actId="1076"/>
          <ac:picMkLst>
            <pc:docMk/>
            <pc:sldMk cId="1232711946" sldId="477"/>
            <ac:picMk id="5124" creationId="{BB3601CD-6A21-755A-90C7-58F0E1784CF5}"/>
          </ac:picMkLst>
        </pc:picChg>
      </pc:sldChg>
      <pc:sldChg chg="addSp delSp modSp new add del mod ord modAnim modNotesTx">
        <pc:chgData name="Petra Raszyková" userId="e681424b022bd3e3" providerId="LiveId" clId="{2EBB0036-4F5D-412C-B43A-9FF3DD80FD82}" dt="2025-06-08T17:29:42.253" v="1916" actId="1076"/>
        <pc:sldMkLst>
          <pc:docMk/>
          <pc:sldMk cId="1621867457" sldId="478"/>
        </pc:sldMkLst>
        <pc:spChg chg="mod">
          <ac:chgData name="Petra Raszyková" userId="e681424b022bd3e3" providerId="LiveId" clId="{2EBB0036-4F5D-412C-B43A-9FF3DD80FD82}" dt="2025-06-08T06:52:37.937" v="643" actId="20577"/>
          <ac:spMkLst>
            <pc:docMk/>
            <pc:sldMk cId="1621867457" sldId="478"/>
            <ac:spMk id="2" creationId="{50B50387-D367-393A-7B27-D02ED70253F3}"/>
          </ac:spMkLst>
        </pc:spChg>
        <pc:spChg chg="mod">
          <ac:chgData name="Petra Raszyková" userId="e681424b022bd3e3" providerId="LiveId" clId="{2EBB0036-4F5D-412C-B43A-9FF3DD80FD82}" dt="2025-06-08T10:01:25.586" v="1207" actId="14100"/>
          <ac:spMkLst>
            <pc:docMk/>
            <pc:sldMk cId="1621867457" sldId="478"/>
            <ac:spMk id="3" creationId="{7A8D3696-8E3D-7144-B045-F93183BB2FBF}"/>
          </ac:spMkLst>
        </pc:spChg>
        <pc:spChg chg="add del mod">
          <ac:chgData name="Petra Raszyková" userId="e681424b022bd3e3" providerId="LiveId" clId="{2EBB0036-4F5D-412C-B43A-9FF3DD80FD82}" dt="2025-06-08T07:35:46.911" v="741" actId="478"/>
          <ac:spMkLst>
            <pc:docMk/>
            <pc:sldMk cId="1621867457" sldId="478"/>
            <ac:spMk id="5" creationId="{CB0D398F-DAF1-EC43-1C19-6B5D60866990}"/>
          </ac:spMkLst>
        </pc:spChg>
        <pc:spChg chg="add mod">
          <ac:chgData name="Petra Raszyková" userId="e681424b022bd3e3" providerId="LiveId" clId="{2EBB0036-4F5D-412C-B43A-9FF3DD80FD82}" dt="2025-06-08T07:37:11.319" v="754" actId="14100"/>
          <ac:spMkLst>
            <pc:docMk/>
            <pc:sldMk cId="1621867457" sldId="478"/>
            <ac:spMk id="6" creationId="{BF47B785-AC5F-901E-3123-A36CE22EB6B3}"/>
          </ac:spMkLst>
        </pc:spChg>
        <pc:spChg chg="add mod">
          <ac:chgData name="Petra Raszyková" userId="e681424b022bd3e3" providerId="LiveId" clId="{2EBB0036-4F5D-412C-B43A-9FF3DD80FD82}" dt="2025-06-08T10:01:13.524" v="1204"/>
          <ac:spMkLst>
            <pc:docMk/>
            <pc:sldMk cId="1621867457" sldId="478"/>
            <ac:spMk id="7" creationId="{D387C4E7-857D-4C04-3E96-04D7722A0018}"/>
          </ac:spMkLst>
        </pc:spChg>
        <pc:graphicFrameChg chg="add del mod modGraphic">
          <ac:chgData name="Petra Raszyková" userId="e681424b022bd3e3" providerId="LiveId" clId="{2EBB0036-4F5D-412C-B43A-9FF3DD80FD82}" dt="2025-06-08T07:30:38.415" v="707" actId="478"/>
          <ac:graphicFrameMkLst>
            <pc:docMk/>
            <pc:sldMk cId="1621867457" sldId="478"/>
            <ac:graphicFrameMk id="4" creationId="{E70FA35B-2698-BE39-7FE8-F9D5304D474C}"/>
          </ac:graphicFrameMkLst>
        </pc:graphicFrameChg>
        <pc:picChg chg="add mod">
          <ac:chgData name="Petra Raszyková" userId="e681424b022bd3e3" providerId="LiveId" clId="{2EBB0036-4F5D-412C-B43A-9FF3DD80FD82}" dt="2025-06-08T17:29:42.253" v="1916" actId="1076"/>
          <ac:picMkLst>
            <pc:docMk/>
            <pc:sldMk cId="1621867457" sldId="478"/>
            <ac:picMk id="1026" creationId="{9D0D6383-7AE0-111B-056F-A26489519B18}"/>
          </ac:picMkLst>
        </pc:picChg>
        <pc:picChg chg="add mod">
          <ac:chgData name="Petra Raszyková" userId="e681424b022bd3e3" providerId="LiveId" clId="{2EBB0036-4F5D-412C-B43A-9FF3DD80FD82}" dt="2025-06-08T10:02:41.886" v="1216" actId="1076"/>
          <ac:picMkLst>
            <pc:docMk/>
            <pc:sldMk cId="1621867457" sldId="478"/>
            <ac:picMk id="8194" creationId="{B2AC42F6-B483-4D4A-EA2A-474B6096D27C}"/>
          </ac:picMkLst>
        </pc:picChg>
        <pc:picChg chg="add mod">
          <ac:chgData name="Petra Raszyková" userId="e681424b022bd3e3" providerId="LiveId" clId="{2EBB0036-4F5D-412C-B43A-9FF3DD80FD82}" dt="2025-06-08T10:02:49.643" v="1217" actId="1076"/>
          <ac:picMkLst>
            <pc:docMk/>
            <pc:sldMk cId="1621867457" sldId="478"/>
            <ac:picMk id="8196" creationId="{352F1255-7DB7-4CB0-614D-22D6AC6AD5FB}"/>
          </ac:picMkLst>
        </pc:picChg>
        <pc:picChg chg="add mod">
          <ac:chgData name="Petra Raszyková" userId="e681424b022bd3e3" providerId="LiveId" clId="{2EBB0036-4F5D-412C-B43A-9FF3DD80FD82}" dt="2025-06-08T10:02:49.643" v="1217" actId="1076"/>
          <ac:picMkLst>
            <pc:docMk/>
            <pc:sldMk cId="1621867457" sldId="478"/>
            <ac:picMk id="8198" creationId="{828411F2-B812-1869-03AE-8EF2052F41E5}"/>
          </ac:picMkLst>
        </pc:picChg>
        <pc:picChg chg="add mod">
          <ac:chgData name="Petra Raszyková" userId="e681424b022bd3e3" providerId="LiveId" clId="{2EBB0036-4F5D-412C-B43A-9FF3DD80FD82}" dt="2025-06-08T10:02:41.886" v="1216" actId="1076"/>
          <ac:picMkLst>
            <pc:docMk/>
            <pc:sldMk cId="1621867457" sldId="478"/>
            <ac:picMk id="8200" creationId="{D1C7F455-F697-1439-AE7A-1A321770491E}"/>
          </ac:picMkLst>
        </pc:picChg>
        <pc:picChg chg="add mod">
          <ac:chgData name="Petra Raszyková" userId="e681424b022bd3e3" providerId="LiveId" clId="{2EBB0036-4F5D-412C-B43A-9FF3DD80FD82}" dt="2025-06-08T10:02:49.643" v="1217" actId="1076"/>
          <ac:picMkLst>
            <pc:docMk/>
            <pc:sldMk cId="1621867457" sldId="478"/>
            <ac:picMk id="8202" creationId="{0DA30A4B-F7DA-A77A-449A-6AE76CE351FC}"/>
          </ac:picMkLst>
        </pc:picChg>
        <pc:picChg chg="add mod">
          <ac:chgData name="Petra Raszyková" userId="e681424b022bd3e3" providerId="LiveId" clId="{2EBB0036-4F5D-412C-B43A-9FF3DD80FD82}" dt="2025-06-08T10:02:41.886" v="1216" actId="1076"/>
          <ac:picMkLst>
            <pc:docMk/>
            <pc:sldMk cId="1621867457" sldId="478"/>
            <ac:picMk id="8204" creationId="{5621E947-8A38-B9DA-D48E-E40936921C86}"/>
          </ac:picMkLst>
        </pc:picChg>
        <pc:picChg chg="add mod">
          <ac:chgData name="Petra Raszyková" userId="e681424b022bd3e3" providerId="LiveId" clId="{2EBB0036-4F5D-412C-B43A-9FF3DD80FD82}" dt="2025-06-08T10:02:57.094" v="1218" actId="1076"/>
          <ac:picMkLst>
            <pc:docMk/>
            <pc:sldMk cId="1621867457" sldId="478"/>
            <ac:picMk id="8206" creationId="{B55EDD34-9D0C-F6EC-112B-95FAAE5C2BBE}"/>
          </ac:picMkLst>
        </pc:picChg>
        <pc:picChg chg="add mod">
          <ac:chgData name="Petra Raszyková" userId="e681424b022bd3e3" providerId="LiveId" clId="{2EBB0036-4F5D-412C-B43A-9FF3DD80FD82}" dt="2025-06-08T10:02:57.094" v="1218" actId="1076"/>
          <ac:picMkLst>
            <pc:docMk/>
            <pc:sldMk cId="1621867457" sldId="478"/>
            <ac:picMk id="8210" creationId="{B8ADF3D8-DF93-9538-2026-ED44D97C86A9}"/>
          </ac:picMkLst>
        </pc:picChg>
        <pc:picChg chg="add mod">
          <ac:chgData name="Petra Raszyková" userId="e681424b022bd3e3" providerId="LiveId" clId="{2EBB0036-4F5D-412C-B43A-9FF3DD80FD82}" dt="2025-06-08T10:02:57.094" v="1218" actId="1076"/>
          <ac:picMkLst>
            <pc:docMk/>
            <pc:sldMk cId="1621867457" sldId="478"/>
            <ac:picMk id="8212" creationId="{A0C4A7B0-1693-D9D0-9ADF-C2B484D8B50B}"/>
          </ac:picMkLst>
        </pc:picChg>
        <pc:picChg chg="add mod">
          <ac:chgData name="Petra Raszyková" userId="e681424b022bd3e3" providerId="LiveId" clId="{2EBB0036-4F5D-412C-B43A-9FF3DD80FD82}" dt="2025-06-08T10:01:25.586" v="1207" actId="14100"/>
          <ac:picMkLst>
            <pc:docMk/>
            <pc:sldMk cId="1621867457" sldId="478"/>
            <ac:picMk id="8214" creationId="{027F2C94-F85A-379E-2049-F79B93D8E2DD}"/>
          </ac:picMkLst>
        </pc:picChg>
        <pc:picChg chg="add mod">
          <ac:chgData name="Petra Raszyková" userId="e681424b022bd3e3" providerId="LiveId" clId="{2EBB0036-4F5D-412C-B43A-9FF3DD80FD82}" dt="2025-06-08T10:03:14.622" v="1221" actId="1076"/>
          <ac:picMkLst>
            <pc:docMk/>
            <pc:sldMk cId="1621867457" sldId="478"/>
            <ac:picMk id="8216" creationId="{15AD0FC7-2E01-7027-E9E7-C1E5545583CD}"/>
          </ac:picMkLst>
        </pc:picChg>
        <pc:picChg chg="add mod">
          <ac:chgData name="Petra Raszyková" userId="e681424b022bd3e3" providerId="LiveId" clId="{2EBB0036-4F5D-412C-B43A-9FF3DD80FD82}" dt="2025-06-08T10:03:04.775" v="1219" actId="1076"/>
          <ac:picMkLst>
            <pc:docMk/>
            <pc:sldMk cId="1621867457" sldId="478"/>
            <ac:picMk id="8218" creationId="{EEE76F9C-4615-BB2E-06FE-696C7E04F69C}"/>
          </ac:picMkLst>
        </pc:picChg>
      </pc:sldChg>
      <pc:sldChg chg="addSp delSp modSp new mod ord modNotesTx">
        <pc:chgData name="Petra Raszyková" userId="e681424b022bd3e3" providerId="LiveId" clId="{2EBB0036-4F5D-412C-B43A-9FF3DD80FD82}" dt="2025-06-08T16:10:15.578" v="1855" actId="6549"/>
        <pc:sldMkLst>
          <pc:docMk/>
          <pc:sldMk cId="3806897188" sldId="479"/>
        </pc:sldMkLst>
        <pc:spChg chg="mod">
          <ac:chgData name="Petra Raszyková" userId="e681424b022bd3e3" providerId="LiveId" clId="{2EBB0036-4F5D-412C-B43A-9FF3DD80FD82}" dt="2025-06-06T16:59:03.158" v="506" actId="20577"/>
          <ac:spMkLst>
            <pc:docMk/>
            <pc:sldMk cId="3806897188" sldId="479"/>
            <ac:spMk id="2" creationId="{CC46E52B-0D18-714C-F663-11DDD5BFBE9C}"/>
          </ac:spMkLst>
        </pc:spChg>
        <pc:spChg chg="del">
          <ac:chgData name="Petra Raszyková" userId="e681424b022bd3e3" providerId="LiveId" clId="{2EBB0036-4F5D-412C-B43A-9FF3DD80FD82}" dt="2025-06-06T16:59:15.198" v="509"/>
          <ac:spMkLst>
            <pc:docMk/>
            <pc:sldMk cId="3806897188" sldId="479"/>
            <ac:spMk id="3" creationId="{895EF5E9-0D16-22AB-8818-CF08DB8D0F63}"/>
          </ac:spMkLst>
        </pc:spChg>
        <pc:graphicFrameChg chg="add mod modGraphic">
          <ac:chgData name="Petra Raszyková" userId="e681424b022bd3e3" providerId="LiveId" clId="{2EBB0036-4F5D-412C-B43A-9FF3DD80FD82}" dt="2025-06-08T08:49:42.877" v="833" actId="113"/>
          <ac:graphicFrameMkLst>
            <pc:docMk/>
            <pc:sldMk cId="3806897188" sldId="479"/>
            <ac:graphicFrameMk id="4" creationId="{D322C275-A7A2-7AB4-34F3-257F8089ECA8}"/>
          </ac:graphicFrameMkLst>
        </pc:graphicFrameChg>
      </pc:sldChg>
      <pc:sldChg chg="addSp delSp modSp add mod ord">
        <pc:chgData name="Petra Raszyková" userId="e681424b022bd3e3" providerId="LiveId" clId="{2EBB0036-4F5D-412C-B43A-9FF3DD80FD82}" dt="2025-06-08T14:24:24.651" v="1663"/>
        <pc:sldMkLst>
          <pc:docMk/>
          <pc:sldMk cId="4189445558" sldId="480"/>
        </pc:sldMkLst>
        <pc:spChg chg="mod">
          <ac:chgData name="Petra Raszyková" userId="e681424b022bd3e3" providerId="LiveId" clId="{2EBB0036-4F5D-412C-B43A-9FF3DD80FD82}" dt="2025-06-08T14:20:45.747" v="1661" actId="20577"/>
          <ac:spMkLst>
            <pc:docMk/>
            <pc:sldMk cId="4189445558" sldId="480"/>
            <ac:spMk id="2" creationId="{62D95CEF-6700-097C-EFBC-48D766BF0E01}"/>
          </ac:spMkLst>
        </pc:spChg>
        <pc:spChg chg="mod">
          <ac:chgData name="Petra Raszyková" userId="e681424b022bd3e3" providerId="LiveId" clId="{2EBB0036-4F5D-412C-B43A-9FF3DD80FD82}" dt="2025-06-06T17:28:25.497" v="619"/>
          <ac:spMkLst>
            <pc:docMk/>
            <pc:sldMk cId="4189445558" sldId="480"/>
            <ac:spMk id="3" creationId="{FFDF1AD2-129A-E598-BC56-9210864A6B51}"/>
          </ac:spMkLst>
        </pc:spChg>
        <pc:graphicFrameChg chg="add mod modGraphic">
          <ac:chgData name="Petra Raszyková" userId="e681424b022bd3e3" providerId="LiveId" clId="{2EBB0036-4F5D-412C-B43A-9FF3DD80FD82}" dt="2025-06-08T10:09:52.849" v="1246" actId="14100"/>
          <ac:graphicFrameMkLst>
            <pc:docMk/>
            <pc:sldMk cId="4189445558" sldId="480"/>
            <ac:graphicFrameMk id="4" creationId="{B588002F-A283-2550-3A29-9C1D2A95F13F}"/>
          </ac:graphicFrameMkLst>
        </pc:graphicFrameChg>
        <pc:graphicFrameChg chg="del modGraphic">
          <ac:chgData name="Petra Raszyková" userId="e681424b022bd3e3" providerId="LiveId" clId="{2EBB0036-4F5D-412C-B43A-9FF3DD80FD82}" dt="2025-06-06T17:28:10.186" v="615" actId="478"/>
          <ac:graphicFrameMkLst>
            <pc:docMk/>
            <pc:sldMk cId="4189445558" sldId="480"/>
            <ac:graphicFrameMk id="6" creationId="{7759BFB3-B304-F1AA-8960-8D02D60050D9}"/>
          </ac:graphicFrameMkLst>
        </pc:graphicFrameChg>
        <pc:picChg chg="add mod">
          <ac:chgData name="Petra Raszyková" userId="e681424b022bd3e3" providerId="LiveId" clId="{2EBB0036-4F5D-412C-B43A-9FF3DD80FD82}" dt="2025-06-08T10:22:36.005" v="1316"/>
          <ac:picMkLst>
            <pc:docMk/>
            <pc:sldMk cId="4189445558" sldId="480"/>
            <ac:picMk id="7" creationId="{5839B7BB-BEA4-348F-9DBD-6EEE5DF47C2A}"/>
          </ac:picMkLst>
        </pc:picChg>
      </pc:sldChg>
      <pc:sldChg chg="addSp delSp modSp add mod">
        <pc:chgData name="Petra Raszyková" userId="e681424b022bd3e3" providerId="LiveId" clId="{2EBB0036-4F5D-412C-B43A-9FF3DD80FD82}" dt="2025-06-08T10:28:11.488" v="1408" actId="207"/>
        <pc:sldMkLst>
          <pc:docMk/>
          <pc:sldMk cId="582251185" sldId="481"/>
        </pc:sldMkLst>
        <pc:spChg chg="mod">
          <ac:chgData name="Petra Raszyková" userId="e681424b022bd3e3" providerId="LiveId" clId="{2EBB0036-4F5D-412C-B43A-9FF3DD80FD82}" dt="2025-06-08T10:28:01.654" v="1406" actId="20577"/>
          <ac:spMkLst>
            <pc:docMk/>
            <pc:sldMk cId="582251185" sldId="481"/>
            <ac:spMk id="2" creationId="{62D95CEF-6700-097C-EFBC-48D766BF0E01}"/>
          </ac:spMkLst>
        </pc:spChg>
        <pc:spChg chg="mod">
          <ac:chgData name="Petra Raszyková" userId="e681424b022bd3e3" providerId="LiveId" clId="{2EBB0036-4F5D-412C-B43A-9FF3DD80FD82}" dt="2025-06-06T17:28:42.190" v="624" actId="20577"/>
          <ac:spMkLst>
            <pc:docMk/>
            <pc:sldMk cId="582251185" sldId="481"/>
            <ac:spMk id="3" creationId="{FFDF1AD2-129A-E598-BC56-9210864A6B51}"/>
          </ac:spMkLst>
        </pc:spChg>
        <pc:graphicFrameChg chg="add mod modGraphic">
          <ac:chgData name="Petra Raszyková" userId="e681424b022bd3e3" providerId="LiveId" clId="{2EBB0036-4F5D-412C-B43A-9FF3DD80FD82}" dt="2025-06-08T10:28:11.488" v="1408" actId="207"/>
          <ac:graphicFrameMkLst>
            <pc:docMk/>
            <pc:sldMk cId="582251185" sldId="481"/>
            <ac:graphicFrameMk id="4" creationId="{1F2F2251-B9FB-CEA5-19F2-7FD905D82BA2}"/>
          </ac:graphicFrameMkLst>
        </pc:graphicFrameChg>
        <pc:graphicFrameChg chg="del">
          <ac:chgData name="Petra Raszyková" userId="e681424b022bd3e3" providerId="LiveId" clId="{2EBB0036-4F5D-412C-B43A-9FF3DD80FD82}" dt="2025-06-06T17:28:46.482" v="625" actId="478"/>
          <ac:graphicFrameMkLst>
            <pc:docMk/>
            <pc:sldMk cId="582251185" sldId="481"/>
            <ac:graphicFrameMk id="6" creationId="{7759BFB3-B304-F1AA-8960-8D02D60050D9}"/>
          </ac:graphicFrameMkLst>
        </pc:graphicFrameChg>
      </pc:sldChg>
      <pc:sldChg chg="modSp add mod ord modNotesTx">
        <pc:chgData name="Petra Raszyková" userId="e681424b022bd3e3" providerId="LiveId" clId="{2EBB0036-4F5D-412C-B43A-9FF3DD80FD82}" dt="2025-06-08T16:10:13.090" v="1854" actId="6549"/>
        <pc:sldMkLst>
          <pc:docMk/>
          <pc:sldMk cId="1354817713" sldId="482"/>
        </pc:sldMkLst>
        <pc:spChg chg="mod">
          <ac:chgData name="Petra Raszyková" userId="e681424b022bd3e3" providerId="LiveId" clId="{2EBB0036-4F5D-412C-B43A-9FF3DD80FD82}" dt="2025-06-08T07:30:25.389" v="705" actId="5793"/>
          <ac:spMkLst>
            <pc:docMk/>
            <pc:sldMk cId="1354817713" sldId="482"/>
            <ac:spMk id="3" creationId="{7A8D3696-8E3D-7144-B045-F93183BB2FBF}"/>
          </ac:spMkLst>
        </pc:spChg>
        <pc:graphicFrameChg chg="mod modGraphic">
          <ac:chgData name="Petra Raszyková" userId="e681424b022bd3e3" providerId="LiveId" clId="{2EBB0036-4F5D-412C-B43A-9FF3DD80FD82}" dt="2025-06-08T09:49:40.204" v="1136"/>
          <ac:graphicFrameMkLst>
            <pc:docMk/>
            <pc:sldMk cId="1354817713" sldId="482"/>
            <ac:graphicFrameMk id="4" creationId="{E70FA35B-2698-BE39-7FE8-F9D5304D474C}"/>
          </ac:graphicFrameMkLst>
        </pc:graphicFrameChg>
      </pc:sldChg>
      <pc:sldChg chg="addSp delSp modSp add mod chgLayout modNotesTx">
        <pc:chgData name="Petra Raszyková" userId="e681424b022bd3e3" providerId="LiveId" clId="{2EBB0036-4F5D-412C-B43A-9FF3DD80FD82}" dt="2025-06-08T17:10:51.975" v="1911" actId="20577"/>
        <pc:sldMkLst>
          <pc:docMk/>
          <pc:sldMk cId="1702176680" sldId="483"/>
        </pc:sldMkLst>
        <pc:spChg chg="mod ord">
          <ac:chgData name="Petra Raszyková" userId="e681424b022bd3e3" providerId="LiveId" clId="{2EBB0036-4F5D-412C-B43A-9FF3DD80FD82}" dt="2025-06-08T17:10:51.975" v="1911" actId="20577"/>
          <ac:spMkLst>
            <pc:docMk/>
            <pc:sldMk cId="1702176680" sldId="483"/>
            <ac:spMk id="2" creationId="{32D6AD8D-68AA-6FBB-60E8-BCE577881163}"/>
          </ac:spMkLst>
        </pc:spChg>
        <pc:spChg chg="add mod ord">
          <ac:chgData name="Petra Raszyková" userId="e681424b022bd3e3" providerId="LiveId" clId="{2EBB0036-4F5D-412C-B43A-9FF3DD80FD82}" dt="2025-06-08T08:48:12.061" v="831" actId="15"/>
          <ac:spMkLst>
            <pc:docMk/>
            <pc:sldMk cId="1702176680" sldId="483"/>
            <ac:spMk id="3" creationId="{D79E58B3-61E7-C3AE-E6C9-1D5469884BF7}"/>
          </ac:spMkLst>
        </pc:spChg>
        <pc:spChg chg="del mod">
          <ac:chgData name="Petra Raszyková" userId="e681424b022bd3e3" providerId="LiveId" clId="{2EBB0036-4F5D-412C-B43A-9FF3DD80FD82}" dt="2025-06-08T08:47:43.811" v="823" actId="478"/>
          <ac:spMkLst>
            <pc:docMk/>
            <pc:sldMk cId="1702176680" sldId="483"/>
            <ac:spMk id="4" creationId="{75590DD3-8D58-65AA-A1A7-9BFE0856133F}"/>
          </ac:spMkLst>
        </pc:spChg>
        <pc:spChg chg="add del">
          <ac:chgData name="Petra Raszyková" userId="e681424b022bd3e3" providerId="LiveId" clId="{2EBB0036-4F5D-412C-B43A-9FF3DD80FD82}" dt="2025-06-08T08:54:18.732" v="852" actId="22"/>
          <ac:spMkLst>
            <pc:docMk/>
            <pc:sldMk cId="1702176680" sldId="483"/>
            <ac:spMk id="6" creationId="{BFA922F3-60B3-0C90-2CBC-F0492687F153}"/>
          </ac:spMkLst>
        </pc:spChg>
      </pc:sldChg>
      <pc:sldChg chg="addSp modSp new mod modNotesTx">
        <pc:chgData name="Petra Raszyková" userId="e681424b022bd3e3" providerId="LiveId" clId="{2EBB0036-4F5D-412C-B43A-9FF3DD80FD82}" dt="2025-06-08T16:10:21.232" v="1857" actId="6549"/>
        <pc:sldMkLst>
          <pc:docMk/>
          <pc:sldMk cId="1508052819" sldId="484"/>
        </pc:sldMkLst>
        <pc:spChg chg="mod">
          <ac:chgData name="Petra Raszyková" userId="e681424b022bd3e3" providerId="LiveId" clId="{2EBB0036-4F5D-412C-B43A-9FF3DD80FD82}" dt="2025-06-08T08:54:50.666" v="874" actId="20577"/>
          <ac:spMkLst>
            <pc:docMk/>
            <pc:sldMk cId="1508052819" sldId="484"/>
            <ac:spMk id="2" creationId="{988E23D2-DA76-634B-5AED-16533CA0EC30}"/>
          </ac:spMkLst>
        </pc:spChg>
        <pc:spChg chg="mod">
          <ac:chgData name="Petra Raszyková" userId="e681424b022bd3e3" providerId="LiveId" clId="{2EBB0036-4F5D-412C-B43A-9FF3DD80FD82}" dt="2025-06-08T08:56:49.260" v="892" actId="20577"/>
          <ac:spMkLst>
            <pc:docMk/>
            <pc:sldMk cId="1508052819" sldId="484"/>
            <ac:spMk id="3" creationId="{477AEFE1-6D3F-6DA3-D22A-B45ED6C62C91}"/>
          </ac:spMkLst>
        </pc:spChg>
        <pc:picChg chg="add mod">
          <ac:chgData name="Petra Raszyková" userId="e681424b022bd3e3" providerId="LiveId" clId="{2EBB0036-4F5D-412C-B43A-9FF3DD80FD82}" dt="2025-06-08T08:56:56.157" v="894" actId="1076"/>
          <ac:picMkLst>
            <pc:docMk/>
            <pc:sldMk cId="1508052819" sldId="484"/>
            <ac:picMk id="15362" creationId="{D86B5C7A-1F51-1715-9FA6-1D3DE0C8DDF5}"/>
          </ac:picMkLst>
        </pc:picChg>
      </pc:sldChg>
      <pc:sldChg chg="addSp delSp modSp new mod modNotesTx">
        <pc:chgData name="Petra Raszyková" userId="e681424b022bd3e3" providerId="LiveId" clId="{2EBB0036-4F5D-412C-B43A-9FF3DD80FD82}" dt="2025-06-08T10:26:15.614" v="1400" actId="1076"/>
        <pc:sldMkLst>
          <pc:docMk/>
          <pc:sldMk cId="3696592971" sldId="485"/>
        </pc:sldMkLst>
        <pc:spChg chg="mod">
          <ac:chgData name="Petra Raszyková" userId="e681424b022bd3e3" providerId="LiveId" clId="{2EBB0036-4F5D-412C-B43A-9FF3DD80FD82}" dt="2025-06-08T10:23:41.035" v="1363" actId="20577"/>
          <ac:spMkLst>
            <pc:docMk/>
            <pc:sldMk cId="3696592971" sldId="485"/>
            <ac:spMk id="2" creationId="{AD4E2053-9F14-ACA5-9A92-DF4AD4668875}"/>
          </ac:spMkLst>
        </pc:spChg>
        <pc:spChg chg="del">
          <ac:chgData name="Petra Raszyková" userId="e681424b022bd3e3" providerId="LiveId" clId="{2EBB0036-4F5D-412C-B43A-9FF3DD80FD82}" dt="2025-06-08T10:14:52.482" v="1248" actId="478"/>
          <ac:spMkLst>
            <pc:docMk/>
            <pc:sldMk cId="3696592971" sldId="485"/>
            <ac:spMk id="3" creationId="{FB161B06-8139-69A9-2BCD-A8966783F902}"/>
          </ac:spMkLst>
        </pc:spChg>
        <pc:spChg chg="add">
          <ac:chgData name="Petra Raszyková" userId="e681424b022bd3e3" providerId="LiveId" clId="{2EBB0036-4F5D-412C-B43A-9FF3DD80FD82}" dt="2025-06-08T10:14:56.564" v="1249"/>
          <ac:spMkLst>
            <pc:docMk/>
            <pc:sldMk cId="3696592971" sldId="485"/>
            <ac:spMk id="4" creationId="{58AA7A81-F0E3-A72A-41B8-F10D21E21AB8}"/>
          </ac:spMkLst>
        </pc:spChg>
        <pc:spChg chg="add mod">
          <ac:chgData name="Petra Raszyková" userId="e681424b022bd3e3" providerId="LiveId" clId="{2EBB0036-4F5D-412C-B43A-9FF3DD80FD82}" dt="2025-06-08T10:15:03.438" v="1251"/>
          <ac:spMkLst>
            <pc:docMk/>
            <pc:sldMk cId="3696592971" sldId="485"/>
            <ac:spMk id="5" creationId="{4714B982-A179-13D1-C677-B32567B3E0B5}"/>
          </ac:spMkLst>
        </pc:spChg>
        <pc:picChg chg="add mod">
          <ac:chgData name="Petra Raszyková" userId="e681424b022bd3e3" providerId="LiveId" clId="{2EBB0036-4F5D-412C-B43A-9FF3DD80FD82}" dt="2025-06-08T10:25:13.076" v="1382" actId="1076"/>
          <ac:picMkLst>
            <pc:docMk/>
            <pc:sldMk cId="3696592971" sldId="485"/>
            <ac:picMk id="7" creationId="{9E7A708D-A289-ED21-5EEA-58EA8FB8D8AA}"/>
          </ac:picMkLst>
        </pc:picChg>
        <pc:picChg chg="add mod">
          <ac:chgData name="Petra Raszyková" userId="e681424b022bd3e3" providerId="LiveId" clId="{2EBB0036-4F5D-412C-B43A-9FF3DD80FD82}" dt="2025-06-08T10:25:13.076" v="1382" actId="1076"/>
          <ac:picMkLst>
            <pc:docMk/>
            <pc:sldMk cId="3696592971" sldId="485"/>
            <ac:picMk id="9" creationId="{085F46D2-C7F8-CA56-FC57-9E6845B9FB04}"/>
          </ac:picMkLst>
        </pc:picChg>
        <pc:picChg chg="add mod">
          <ac:chgData name="Petra Raszyková" userId="e681424b022bd3e3" providerId="LiveId" clId="{2EBB0036-4F5D-412C-B43A-9FF3DD80FD82}" dt="2025-06-08T10:25:13.076" v="1382" actId="1076"/>
          <ac:picMkLst>
            <pc:docMk/>
            <pc:sldMk cId="3696592971" sldId="485"/>
            <ac:picMk id="11" creationId="{3BFEF76E-6460-28D2-9CE6-3D15852A3647}"/>
          </ac:picMkLst>
        </pc:picChg>
        <pc:picChg chg="add mod">
          <ac:chgData name="Petra Raszyková" userId="e681424b022bd3e3" providerId="LiveId" clId="{2EBB0036-4F5D-412C-B43A-9FF3DD80FD82}" dt="2025-06-08T10:24:59.141" v="1380" actId="1076"/>
          <ac:picMkLst>
            <pc:docMk/>
            <pc:sldMk cId="3696592971" sldId="485"/>
            <ac:picMk id="13" creationId="{37327B94-6D48-66DC-7C09-347202AA9118}"/>
          </ac:picMkLst>
        </pc:picChg>
        <pc:picChg chg="add mod">
          <ac:chgData name="Petra Raszyková" userId="e681424b022bd3e3" providerId="LiveId" clId="{2EBB0036-4F5D-412C-B43A-9FF3DD80FD82}" dt="2025-06-08T10:26:03.945" v="1396" actId="1076"/>
          <ac:picMkLst>
            <pc:docMk/>
            <pc:sldMk cId="3696592971" sldId="485"/>
            <ac:picMk id="15" creationId="{D09E4745-FE6D-C8AA-6E10-FA1AC21A4AC9}"/>
          </ac:picMkLst>
        </pc:picChg>
        <pc:picChg chg="add mod">
          <ac:chgData name="Petra Raszyková" userId="e681424b022bd3e3" providerId="LiveId" clId="{2EBB0036-4F5D-412C-B43A-9FF3DD80FD82}" dt="2025-06-08T10:25:50.716" v="1394" actId="1076"/>
          <ac:picMkLst>
            <pc:docMk/>
            <pc:sldMk cId="3696592971" sldId="485"/>
            <ac:picMk id="17" creationId="{BC68859E-D8D3-FD09-03DA-133BDCEDA48D}"/>
          </ac:picMkLst>
        </pc:picChg>
        <pc:picChg chg="add mod">
          <ac:chgData name="Petra Raszyková" userId="e681424b022bd3e3" providerId="LiveId" clId="{2EBB0036-4F5D-412C-B43A-9FF3DD80FD82}" dt="2025-06-08T10:26:15.614" v="1400" actId="1076"/>
          <ac:picMkLst>
            <pc:docMk/>
            <pc:sldMk cId="3696592971" sldId="485"/>
            <ac:picMk id="19" creationId="{599B63A4-DA8A-3F9D-1C76-F05C5D2C7E20}"/>
          </ac:picMkLst>
        </pc:picChg>
      </pc:sldChg>
      <pc:sldChg chg="addSp delSp modSp new mod">
        <pc:chgData name="Petra Raszyková" userId="e681424b022bd3e3" providerId="LiveId" clId="{2EBB0036-4F5D-412C-B43A-9FF3DD80FD82}" dt="2025-06-08T17:12:50.047" v="1912" actId="14100"/>
        <pc:sldMkLst>
          <pc:docMk/>
          <pc:sldMk cId="2065518594" sldId="486"/>
        </pc:sldMkLst>
        <pc:spChg chg="mod">
          <ac:chgData name="Petra Raszyková" userId="e681424b022bd3e3" providerId="LiveId" clId="{2EBB0036-4F5D-412C-B43A-9FF3DD80FD82}" dt="2025-06-08T10:21:21.922" v="1302" actId="20577"/>
          <ac:spMkLst>
            <pc:docMk/>
            <pc:sldMk cId="2065518594" sldId="486"/>
            <ac:spMk id="2" creationId="{0D5FBD97-F896-493D-70FF-E128B71BDF65}"/>
          </ac:spMkLst>
        </pc:spChg>
        <pc:spChg chg="del">
          <ac:chgData name="Petra Raszyková" userId="e681424b022bd3e3" providerId="LiveId" clId="{2EBB0036-4F5D-412C-B43A-9FF3DD80FD82}" dt="2025-06-08T10:21:24.849" v="1303" actId="478"/>
          <ac:spMkLst>
            <pc:docMk/>
            <pc:sldMk cId="2065518594" sldId="486"/>
            <ac:spMk id="3" creationId="{4021FB9B-ECCC-5AFB-0D69-9F7983CE3E45}"/>
          </ac:spMkLst>
        </pc:spChg>
        <pc:picChg chg="add mod">
          <ac:chgData name="Petra Raszyková" userId="e681424b022bd3e3" providerId="LiveId" clId="{2EBB0036-4F5D-412C-B43A-9FF3DD80FD82}" dt="2025-06-08T10:22:10.751" v="1315" actId="14100"/>
          <ac:picMkLst>
            <pc:docMk/>
            <pc:sldMk cId="2065518594" sldId="486"/>
            <ac:picMk id="5" creationId="{8BD65063-3657-16C3-CF36-A5B58EB5953F}"/>
          </ac:picMkLst>
        </pc:picChg>
        <pc:picChg chg="add mod">
          <ac:chgData name="Petra Raszyková" userId="e681424b022bd3e3" providerId="LiveId" clId="{2EBB0036-4F5D-412C-B43A-9FF3DD80FD82}" dt="2025-06-08T17:12:50.047" v="1912" actId="14100"/>
          <ac:picMkLst>
            <pc:docMk/>
            <pc:sldMk cId="2065518594" sldId="486"/>
            <ac:picMk id="6" creationId="{E4344E99-DBF9-925C-2867-878E40E04B23}"/>
          </ac:picMkLst>
        </pc:picChg>
      </pc:sldChg>
      <pc:sldChg chg="addSp delSp modSp new mod">
        <pc:chgData name="Petra Raszyková" userId="e681424b022bd3e3" providerId="LiveId" clId="{2EBB0036-4F5D-412C-B43A-9FF3DD80FD82}" dt="2025-06-08T10:23:37.635" v="1362" actId="20577"/>
        <pc:sldMkLst>
          <pc:docMk/>
          <pc:sldMk cId="1777724352" sldId="487"/>
        </pc:sldMkLst>
        <pc:spChg chg="mod">
          <ac:chgData name="Petra Raszyková" userId="e681424b022bd3e3" providerId="LiveId" clId="{2EBB0036-4F5D-412C-B43A-9FF3DD80FD82}" dt="2025-06-08T10:23:37.635" v="1362" actId="20577"/>
          <ac:spMkLst>
            <pc:docMk/>
            <pc:sldMk cId="1777724352" sldId="487"/>
            <ac:spMk id="2" creationId="{953634CF-CB7F-3E9B-4F3C-04C7633007C9}"/>
          </ac:spMkLst>
        </pc:spChg>
        <pc:spChg chg="del">
          <ac:chgData name="Petra Raszyková" userId="e681424b022bd3e3" providerId="LiveId" clId="{2EBB0036-4F5D-412C-B43A-9FF3DD80FD82}" dt="2025-06-08T10:22:49.924" v="1351" actId="478"/>
          <ac:spMkLst>
            <pc:docMk/>
            <pc:sldMk cId="1777724352" sldId="487"/>
            <ac:spMk id="3" creationId="{AEFF9892-F3C7-129A-2FF3-EA614F01A083}"/>
          </ac:spMkLst>
        </pc:spChg>
        <pc:picChg chg="add mod">
          <ac:chgData name="Petra Raszyková" userId="e681424b022bd3e3" providerId="LiveId" clId="{2EBB0036-4F5D-412C-B43A-9FF3DD80FD82}" dt="2025-06-08T10:23:04.149" v="1358" actId="1076"/>
          <ac:picMkLst>
            <pc:docMk/>
            <pc:sldMk cId="1777724352" sldId="487"/>
            <ac:picMk id="5" creationId="{B17F3C61-88AF-6582-95BF-235160D6FD70}"/>
          </ac:picMkLst>
        </pc:picChg>
        <pc:picChg chg="add mod">
          <ac:chgData name="Petra Raszyková" userId="e681424b022bd3e3" providerId="LiveId" clId="{2EBB0036-4F5D-412C-B43A-9FF3DD80FD82}" dt="2025-06-08T10:23:27.963" v="1361" actId="1076"/>
          <ac:picMkLst>
            <pc:docMk/>
            <pc:sldMk cId="1777724352" sldId="487"/>
            <ac:picMk id="19458" creationId="{6123FEDB-A520-0032-29C9-D261A052A38A}"/>
          </ac:picMkLst>
        </pc:picChg>
      </pc:sldChg>
      <pc:sldChg chg="modSp new mod modNotesTx">
        <pc:chgData name="Petra Raszyková" userId="e681424b022bd3e3" providerId="LiveId" clId="{2EBB0036-4F5D-412C-B43A-9FF3DD80FD82}" dt="2025-06-08T16:10:30.059" v="1859" actId="6549"/>
        <pc:sldMkLst>
          <pc:docMk/>
          <pc:sldMk cId="674687597" sldId="488"/>
        </pc:sldMkLst>
        <pc:spChg chg="mod">
          <ac:chgData name="Petra Raszyková" userId="e681424b022bd3e3" providerId="LiveId" clId="{2EBB0036-4F5D-412C-B43A-9FF3DD80FD82}" dt="2025-06-08T15:59:27.255" v="1738" actId="20577"/>
          <ac:spMkLst>
            <pc:docMk/>
            <pc:sldMk cId="674687597" sldId="488"/>
            <ac:spMk id="2" creationId="{0F07BD80-9ABE-1F36-EA72-011232839297}"/>
          </ac:spMkLst>
        </pc:spChg>
        <pc:spChg chg="mod">
          <ac:chgData name="Petra Raszyková" userId="e681424b022bd3e3" providerId="LiveId" clId="{2EBB0036-4F5D-412C-B43A-9FF3DD80FD82}" dt="2025-06-08T14:24:42.699" v="1679" actId="20577"/>
          <ac:spMkLst>
            <pc:docMk/>
            <pc:sldMk cId="674687597" sldId="488"/>
            <ac:spMk id="3" creationId="{922B5FC5-E030-B542-4907-12C302DC8696}"/>
          </ac:spMkLst>
        </pc:spChg>
      </pc:sldChg>
      <pc:sldChg chg="modSp new del mod">
        <pc:chgData name="Petra Raszyková" userId="e681424b022bd3e3" providerId="LiveId" clId="{2EBB0036-4F5D-412C-B43A-9FF3DD80FD82}" dt="2025-06-08T14:24:36.113" v="1672" actId="47"/>
        <pc:sldMkLst>
          <pc:docMk/>
          <pc:sldMk cId="1538253835" sldId="488"/>
        </pc:sldMkLst>
        <pc:spChg chg="mod">
          <ac:chgData name="Petra Raszyková" userId="e681424b022bd3e3" providerId="LiveId" clId="{2EBB0036-4F5D-412C-B43A-9FF3DD80FD82}" dt="2025-06-08T14:24:29.187" v="1667" actId="20577"/>
          <ac:spMkLst>
            <pc:docMk/>
            <pc:sldMk cId="1538253835" sldId="488"/>
            <ac:spMk id="3" creationId="{324AFADE-09CF-259E-6316-761F037BB302}"/>
          </ac:spMkLst>
        </pc:spChg>
      </pc:sldChg>
      <pc:sldChg chg="modSp new mod modNotesTx">
        <pc:chgData name="Petra Raszyková" userId="e681424b022bd3e3" providerId="LiveId" clId="{2EBB0036-4F5D-412C-B43A-9FF3DD80FD82}" dt="2025-06-08T16:10:35.108" v="1860" actId="6549"/>
        <pc:sldMkLst>
          <pc:docMk/>
          <pc:sldMk cId="1323007473" sldId="489"/>
        </pc:sldMkLst>
        <pc:spChg chg="mod">
          <ac:chgData name="Petra Raszyková" userId="e681424b022bd3e3" providerId="LiveId" clId="{2EBB0036-4F5D-412C-B43A-9FF3DD80FD82}" dt="2025-06-08T15:59:38.797" v="1757" actId="20577"/>
          <ac:spMkLst>
            <pc:docMk/>
            <pc:sldMk cId="1323007473" sldId="489"/>
            <ac:spMk id="2" creationId="{738B9666-9A21-543D-54FF-80154F8C1BD1}"/>
          </ac:spMkLst>
        </pc:spChg>
        <pc:spChg chg="mod">
          <ac:chgData name="Petra Raszyková" userId="e681424b022bd3e3" providerId="LiveId" clId="{2EBB0036-4F5D-412C-B43A-9FF3DD80FD82}" dt="2025-06-08T15:59:03.001" v="1709" actId="14100"/>
          <ac:spMkLst>
            <pc:docMk/>
            <pc:sldMk cId="1323007473" sldId="489"/>
            <ac:spMk id="3" creationId="{B96B1672-2FFD-FE4F-7652-6E0CCEDFCA23}"/>
          </ac:spMkLst>
        </pc:spChg>
      </pc:sldChg>
      <pc:sldChg chg="addSp delSp new del mod">
        <pc:chgData name="Petra Raszyková" userId="e681424b022bd3e3" providerId="LiveId" clId="{2EBB0036-4F5D-412C-B43A-9FF3DD80FD82}" dt="2025-06-08T14:24:31.597" v="1671" actId="680"/>
        <pc:sldMkLst>
          <pc:docMk/>
          <pc:sldMk cId="1587321535" sldId="489"/>
        </pc:sldMkLst>
        <pc:spChg chg="add del">
          <ac:chgData name="Petra Raszyková" userId="e681424b022bd3e3" providerId="LiveId" clId="{2EBB0036-4F5D-412C-B43A-9FF3DD80FD82}" dt="2025-06-08T14:24:30.979" v="1670" actId="22"/>
          <ac:spMkLst>
            <pc:docMk/>
            <pc:sldMk cId="1587321535" sldId="489"/>
            <ac:spMk id="5" creationId="{D19031C6-5269-A79D-B5DD-85BB4548414F}"/>
          </ac:spMkLst>
        </pc:spChg>
      </pc:sldChg>
    </pc:docChg>
  </pc:docChgLst>
</pc:chgInfo>
</file>

<file path=ppt/comments/modernComment_1DF_E2E8A42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F3C099B-59A3-4973-883C-E941E456CE30}" authorId="{FF993979-BD63-EA86-0943-E433A74EB19B}" created="2025-06-08T06:55:58.727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806897188" sldId="479"/>
      <ac:graphicFrameMk id="4" creationId="{D322C275-A7A2-7AB4-34F3-257F8089ECA8}"/>
      <ac:tblMk/>
      <ac:tcMk rowId="2465373435" colId="3814243198"/>
      <ac:txMk cp="0" len="14">
        <ac:context len="15" hash="4102113287"/>
      </ac:txMk>
    </ac:txMkLst>
    <p188:pos x="1594115" y="3730413"/>
    <p188:txBody>
      <a:bodyPr/>
      <a:lstStyle/>
      <a:p>
        <a:r>
          <a:rPr lang="cs-CZ"/>
          <a:t>Přístup pouze přes API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55ACF-AD3C-4654-80F0-C74B1EA0E4C9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1676D-BA10-48C1-B54F-F281706521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12326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84003-2627-45EC-A08A-6B49E3F7038F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92C87-38D0-4D9D-BCF6-FB5299A404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9866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edbyanerd.com/en/examples-of-ai-generated-images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91495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63678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85161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20+ Examples of AI-Generated Images That Look Shockingly Real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4678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4563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21903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50917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49640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65180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27069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0511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14996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71224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98368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27264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9728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06454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0507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1083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7483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32194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24322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6327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4204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B3FAD291-FC59-5949-115D-A3FBCD618A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760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9DA217B-1ED4-C397-16CE-4E0756AA8D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5129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81CD2916-A04D-9D4E-77D8-B5413A2221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7865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96E48AE0-9C3F-F070-5EF7-6C0066217A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881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689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3491880" cy="6237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942792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079459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781798738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893106533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014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308304" y="6480000"/>
            <a:ext cx="658416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307889CB-4329-4159-951C-9130128614A6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861737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80474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2836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29559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48237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71097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14914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05273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54695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02718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33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sp>
        <p:nvSpPr>
          <p:cNvPr id="5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308304" y="6480000"/>
            <a:ext cx="658416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307889CB-4329-4159-951C-9130128614A6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573568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72562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10615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16772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77310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70761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28451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92033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34094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32257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585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308304" y="6480000"/>
            <a:ext cx="658416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307889CB-4329-4159-951C-9130128614A6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811605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8795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sp>
        <p:nvSpPr>
          <p:cNvPr id="8" name="Zástupný symbol pro číslo snímku 5"/>
          <p:cNvSpPr>
            <a:spLocks noGrp="1"/>
          </p:cNvSpPr>
          <p:nvPr>
            <p:ph type="sldNum" sz="quarter" idx="10"/>
          </p:nvPr>
        </p:nvSpPr>
        <p:spPr>
          <a:xfrm>
            <a:off x="7308304" y="6480000"/>
            <a:ext cx="658416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307889CB-4329-4159-951C-9130128614A6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23465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sp>
        <p:nvSpPr>
          <p:cNvPr id="4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308304" y="6480000"/>
            <a:ext cx="658416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307889CB-4329-4159-951C-9130128614A6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8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408058"/>
            <a:ext cx="1979711" cy="244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43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62078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6A86C1B7-4C4B-D7CE-BF21-FAB7FC1AFD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417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© 2024 ACREA CR, spol. s r.o.</a:t>
            </a:r>
          </a:p>
        </p:txBody>
      </p:sp>
      <p:sp>
        <p:nvSpPr>
          <p:cNvPr id="10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308304" y="6480000"/>
            <a:ext cx="658416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07889CB-4329-4159-951C-9130128614A6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2465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© 2025 ACREA CR, spol. s r.o.</a:t>
            </a:r>
          </a:p>
        </p:txBody>
      </p:sp>
    </p:spTree>
    <p:extLst>
      <p:ext uri="{BB962C8B-B14F-4D97-AF65-F5344CB8AC3E}">
        <p14:creationId xmlns:p14="http://schemas.microsoft.com/office/powerpoint/2010/main" val="297245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84552-8A5E-4C71-82DC-9004B179B453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1387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D20D6-69BB-4D92-BECB-695A164C9E57}" type="datetimeFigureOut">
              <a:rPr lang="cs-CZ" smtClean="0"/>
              <a:t>08.06.2025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7045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time_continue=1&amp;v=zO_hXEeg10s&amp;embeds_referring_euri=https%3A%2F%2Fwww.bing.com%2F&amp;embeds_referring_origin=https%3A%2F%2Fwww.bing.com&amp;source_ve_path=MzY4NDIsMjg2NjY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2T-ZiEdMHvw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Us6CznN8pw&amp;t=1s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www.youtube.com/watch?v=KHSr80Rnm9k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profinit.eu/blog/ai-recepcni-be-a-meni-pravidla-hotelnictvi/?utm_source=chatgpt.com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-zyTlZQYpE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hyperlink" Target="https://en.wikipedia.org/wiki/Sophia_%28robot%29?utm_source=chatgpt.com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trepreneur.com/business-news/saying-thank-you-to-chatgpt-costs-millions-in-electricity/490341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s.wikipedia.org/wiki/Turing%C5%AFv_test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jpe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DF_E2E8A42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sz="3200" dirty="0"/>
              <a:t>Úvod do umělé inteligence</a:t>
            </a:r>
            <a:endParaRPr lang="cs-CZ" dirty="0"/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sz="2000" i="1" dirty="0"/>
              <a:t>Petra Raszyková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51719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88E23D2-DA76-634B-5AED-16533CA0E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AI Agenti - ukázka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77AEFE1-6D3F-6DA3-D22A-B45ED6C62C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b="1" i="0" dirty="0">
              <a:solidFill>
                <a:srgbClr val="111111"/>
              </a:solidFill>
              <a:effectLst/>
              <a:latin typeface="Roboto" panose="02000000000000000000" pitchFamily="2" charset="0"/>
            </a:endParaRPr>
          </a:p>
          <a:p>
            <a:r>
              <a:rPr lang="en-US" b="1" i="0" dirty="0">
                <a:solidFill>
                  <a:srgbClr val="111111"/>
                </a:solidFill>
                <a:effectLst/>
                <a:latin typeface="Roboto" panose="02000000000000000000" pitchFamily="2" charset="0"/>
                <a:hlinkClick r:id="rId3"/>
              </a:rPr>
              <a:t>Two AI Agents start talking in a different language with each other</a:t>
            </a:r>
            <a:endParaRPr lang="cs-CZ" b="1" i="0" dirty="0">
              <a:solidFill>
                <a:srgbClr val="111111"/>
              </a:solidFill>
              <a:effectLst/>
              <a:latin typeface="Roboto" panose="02000000000000000000" pitchFamily="2" charset="0"/>
            </a:endParaRPr>
          </a:p>
          <a:p>
            <a:endParaRPr lang="cs-CZ" dirty="0">
              <a:solidFill>
                <a:srgbClr val="111111"/>
              </a:solidFill>
              <a:latin typeface="Roboto" panose="02000000000000000000" pitchFamily="2" charset="0"/>
            </a:endParaRPr>
          </a:p>
          <a:p>
            <a:endParaRPr lang="cs-CZ" dirty="0"/>
          </a:p>
        </p:txBody>
      </p:sp>
      <p:pic>
        <p:nvPicPr>
          <p:cNvPr id="15362" name="Picture 2" descr="Tugas Receptionist Hotel - Homecare24">
            <a:extLst>
              <a:ext uri="{FF2B5EF4-FFF2-40B4-BE49-F238E27FC236}">
                <a16:creationId xmlns:a16="http://schemas.microsoft.com/office/drawing/2014/main" id="{D86B5C7A-1F51-1715-9FA6-1D3DE0C8D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575" y="2564904"/>
            <a:ext cx="4514850" cy="30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052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2D95CEF-6700-097C-EFBC-48D766BF0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Generativní</a:t>
            </a:r>
            <a:r>
              <a:rPr lang="it-IT" dirty="0"/>
              <a:t> AI pro </a:t>
            </a:r>
            <a:r>
              <a:rPr lang="it-IT" dirty="0" err="1"/>
              <a:t>obrázky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FDF1AD2-129A-E598-BC56-9210864A6B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Text → Obrázek</a:t>
            </a: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7759BFB3-B304-F1AA-8960-8D02D60050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608014"/>
              </p:ext>
            </p:extLst>
          </p:nvPr>
        </p:nvGraphicFramePr>
        <p:xfrm>
          <a:off x="378984" y="1774039"/>
          <a:ext cx="8386032" cy="4525959"/>
        </p:xfrm>
        <a:graphic>
          <a:graphicData uri="http://schemas.openxmlformats.org/drawingml/2006/table">
            <a:tbl>
              <a:tblPr/>
              <a:tblGrid>
                <a:gridCol w="2795344">
                  <a:extLst>
                    <a:ext uri="{9D8B030D-6E8A-4147-A177-3AD203B41FA5}">
                      <a16:colId xmlns:a16="http://schemas.microsoft.com/office/drawing/2014/main" val="3301758816"/>
                    </a:ext>
                  </a:extLst>
                </a:gridCol>
                <a:gridCol w="2795344">
                  <a:extLst>
                    <a:ext uri="{9D8B030D-6E8A-4147-A177-3AD203B41FA5}">
                      <a16:colId xmlns:a16="http://schemas.microsoft.com/office/drawing/2014/main" val="1160272736"/>
                    </a:ext>
                  </a:extLst>
                </a:gridCol>
                <a:gridCol w="2795344">
                  <a:extLst>
                    <a:ext uri="{9D8B030D-6E8A-4147-A177-3AD203B41FA5}">
                      <a16:colId xmlns:a16="http://schemas.microsoft.com/office/drawing/2014/main" val="98897387"/>
                    </a:ext>
                  </a:extLst>
                </a:gridCol>
              </a:tblGrid>
              <a:tr h="354977">
                <a:tc>
                  <a:txBody>
                    <a:bodyPr/>
                    <a:lstStyle/>
                    <a:p>
                      <a:r>
                        <a:rPr lang="cs-CZ" sz="1700" b="1"/>
                        <a:t>Model / nástroj</a:t>
                      </a:r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700" b="1"/>
                        <a:t>Firma</a:t>
                      </a:r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700" b="1" dirty="0"/>
                        <a:t>Přednosti</a:t>
                      </a:r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195859"/>
                  </a:ext>
                </a:extLst>
              </a:tr>
              <a:tr h="621210">
                <a:tc>
                  <a:txBody>
                    <a:bodyPr/>
                    <a:lstStyle/>
                    <a:p>
                      <a:r>
                        <a:rPr lang="cs-CZ" sz="1700"/>
                        <a:t>DALL·E 3</a:t>
                      </a:r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700"/>
                        <a:t>OpenAI</a:t>
                      </a:r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700" dirty="0"/>
                        <a:t>Přesné generování obrázků z textu, integrace v </a:t>
                      </a:r>
                      <a:r>
                        <a:rPr lang="cs-CZ" sz="1700" dirty="0" err="1"/>
                        <a:t>ChatGPT</a:t>
                      </a:r>
                      <a:endParaRPr lang="cs-CZ" sz="1700" dirty="0"/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305120"/>
                  </a:ext>
                </a:extLst>
              </a:tr>
              <a:tr h="887443">
                <a:tc>
                  <a:txBody>
                    <a:bodyPr/>
                    <a:lstStyle/>
                    <a:p>
                      <a:r>
                        <a:rPr lang="cs-CZ" sz="1700"/>
                        <a:t>Midjourney</a:t>
                      </a:r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700" dirty="0" err="1"/>
                        <a:t>Midjourney</a:t>
                      </a:r>
                      <a:endParaRPr lang="cs-CZ" sz="1700" dirty="0"/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700"/>
                        <a:t>Vysoce estetické výstupy, oblíbený mezi designéry, běží přes Discord</a:t>
                      </a:r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592481"/>
                  </a:ext>
                </a:extLst>
              </a:tr>
              <a:tr h="887443">
                <a:tc>
                  <a:txBody>
                    <a:bodyPr/>
                    <a:lstStyle/>
                    <a:p>
                      <a:r>
                        <a:rPr lang="cs-CZ" sz="1700"/>
                        <a:t>Stable Diffusion</a:t>
                      </a:r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700"/>
                        <a:t>Stability AI</a:t>
                      </a:r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700"/>
                        <a:t>Open-source, možné běžet lokálně, široce přizpůsobitelný</a:t>
                      </a:r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164588"/>
                  </a:ext>
                </a:extLst>
              </a:tr>
              <a:tr h="887443">
                <a:tc>
                  <a:txBody>
                    <a:bodyPr/>
                    <a:lstStyle/>
                    <a:p>
                      <a:r>
                        <a:rPr lang="cs-CZ" sz="1700"/>
                        <a:t>Adobe Firefly</a:t>
                      </a:r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700"/>
                        <a:t>Adobe</a:t>
                      </a:r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700"/>
                        <a:t>Snadná integrace ve Photoshopu a Illustratoru, licencované obrázky</a:t>
                      </a:r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4192255"/>
                  </a:ext>
                </a:extLst>
              </a:tr>
              <a:tr h="887443">
                <a:tc>
                  <a:txBody>
                    <a:bodyPr/>
                    <a:lstStyle/>
                    <a:p>
                      <a:r>
                        <a:rPr lang="cs-CZ" sz="1700"/>
                        <a:t>Ideogram</a:t>
                      </a:r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700"/>
                        <a:t>Ideogram</a:t>
                      </a:r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700" dirty="0"/>
                        <a:t>Výborný na generování textu uvnitř obrázku (nápisy apod.)</a:t>
                      </a:r>
                    </a:p>
                  </a:txBody>
                  <a:tcPr marL="88744" marR="88744" marT="44372" marB="4437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6253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91241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53634CF-CB7F-3E9B-4F3C-04C763300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Obrázky generované AI?</a:t>
            </a:r>
          </a:p>
        </p:txBody>
      </p:sp>
      <p:pic>
        <p:nvPicPr>
          <p:cNvPr id="5" name="Obrázek 4" descr="Obsah obrázku Malé a středně velké kočky, Vousky, Kočkovití, savec&#10;&#10;Obsah vygenerovaný umělou inteligencí může být nesprávný.">
            <a:extLst>
              <a:ext uri="{FF2B5EF4-FFF2-40B4-BE49-F238E27FC236}">
                <a16:creationId xmlns:a16="http://schemas.microsoft.com/office/drawing/2014/main" id="{B17F3C61-88AF-6582-95BF-235160D6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24744"/>
            <a:ext cx="3398947" cy="4968128"/>
          </a:xfrm>
          <a:prstGeom prst="rect">
            <a:avLst/>
          </a:prstGeom>
        </p:spPr>
      </p:pic>
      <p:pic>
        <p:nvPicPr>
          <p:cNvPr id="19458" name="Picture 2" descr="viral ai image of the pope wearing balenciaga jacket">
            <a:extLst>
              <a:ext uri="{FF2B5EF4-FFF2-40B4-BE49-F238E27FC236}">
                <a16:creationId xmlns:a16="http://schemas.microsoft.com/office/drawing/2014/main" id="{6123FEDB-A520-0032-29C9-D261A052A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90712"/>
            <a:ext cx="4057305" cy="496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7243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D4E2053-9F14-ACA5-9A92-DF4AD4668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Obrázky generované AI?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E7A708D-A289-ED21-5EEA-58EA8FB8D8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936" y="871565"/>
            <a:ext cx="2300754" cy="3246578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085F46D2-C7F8-CA56-FC57-9E6845B9FB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3003" y="807321"/>
            <a:ext cx="2300754" cy="3236020"/>
          </a:xfrm>
          <a:prstGeom prst="rect">
            <a:avLst/>
          </a:prstGeom>
        </p:spPr>
      </p:pic>
      <p:pic>
        <p:nvPicPr>
          <p:cNvPr id="11" name="Obrázek 10" descr="Obsah obrázku osoba, oblečení, muž, Lidská tvář&#10;&#10;Obsah vygenerovaný umělou inteligencí může být nesprávný.">
            <a:extLst>
              <a:ext uri="{FF2B5EF4-FFF2-40B4-BE49-F238E27FC236}">
                <a16:creationId xmlns:a16="http://schemas.microsoft.com/office/drawing/2014/main" id="{3BFEF76E-6460-28D2-9CE6-3D15852A36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748" y="836789"/>
            <a:ext cx="2122876" cy="3184314"/>
          </a:xfrm>
          <a:prstGeom prst="rect">
            <a:avLst/>
          </a:prstGeom>
        </p:spPr>
      </p:pic>
      <p:pic>
        <p:nvPicPr>
          <p:cNvPr id="13" name="Obrázek 12" descr="Obsah obrázku osoba, oblečení, Lidská tvář, náhrdelník&#10;&#10;Obsah vygenerovaný umělou inteligencí může být nesprávný.">
            <a:extLst>
              <a:ext uri="{FF2B5EF4-FFF2-40B4-BE49-F238E27FC236}">
                <a16:creationId xmlns:a16="http://schemas.microsoft.com/office/drawing/2014/main" id="{37327B94-6D48-66DC-7C09-347202AA91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070" y="3222562"/>
            <a:ext cx="2129098" cy="3193647"/>
          </a:xfrm>
          <a:prstGeom prst="rect">
            <a:avLst/>
          </a:prstGeom>
        </p:spPr>
      </p:pic>
      <p:pic>
        <p:nvPicPr>
          <p:cNvPr id="15" name="Obrázek 14" descr="Obsah obrázku osoba, Lidská tvář, oblečení, portrét&#10;&#10;Obsah vygenerovaný umělou inteligencí může být nesprávný.">
            <a:extLst>
              <a:ext uri="{FF2B5EF4-FFF2-40B4-BE49-F238E27FC236}">
                <a16:creationId xmlns:a16="http://schemas.microsoft.com/office/drawing/2014/main" id="{D09E4745-FE6D-C8AA-6E10-FA1AC21A4A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1103"/>
            <a:ext cx="1901957" cy="2852936"/>
          </a:xfrm>
          <a:prstGeom prst="rect">
            <a:avLst/>
          </a:prstGeom>
        </p:spPr>
      </p:pic>
      <p:pic>
        <p:nvPicPr>
          <p:cNvPr id="17" name="Obrázek 16" descr="Obsah obrázku osoba, oblečení, Lidská tvář, rameno&#10;&#10;Obsah vygenerovaný umělou inteligencí může být nesprávný.">
            <a:extLst>
              <a:ext uri="{FF2B5EF4-FFF2-40B4-BE49-F238E27FC236}">
                <a16:creationId xmlns:a16="http://schemas.microsoft.com/office/drawing/2014/main" id="{BC68859E-D8D3-FD09-03DA-133BDCEDA4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069" y="4043341"/>
            <a:ext cx="1879931" cy="2819896"/>
          </a:xfrm>
          <a:prstGeom prst="rect">
            <a:avLst/>
          </a:prstGeom>
        </p:spPr>
      </p:pic>
      <p:pic>
        <p:nvPicPr>
          <p:cNvPr id="19" name="Obrázek 18" descr="Obsah obrázku osoba, Lidská tvář, kůže, řasy&#10;&#10;Obsah vygenerovaný umělou inteligencí může být nesprávný.">
            <a:extLst>
              <a:ext uri="{FF2B5EF4-FFF2-40B4-BE49-F238E27FC236}">
                <a16:creationId xmlns:a16="http://schemas.microsoft.com/office/drawing/2014/main" id="{599B63A4-DA8A-3F9D-1C76-F05C5D2C7E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770" y="3664587"/>
            <a:ext cx="2045973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592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2D95CEF-6700-097C-EFBC-48D766BF0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Generativní</a:t>
            </a:r>
            <a:r>
              <a:rPr lang="it-IT" dirty="0"/>
              <a:t> AI pro vide</a:t>
            </a:r>
            <a:r>
              <a:rPr lang="cs-CZ" dirty="0"/>
              <a:t>o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FDF1AD2-129A-E598-BC56-9210864A6B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Text → Video</a:t>
            </a: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B588002F-A283-2550-3A29-9C1D2A95F1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06993"/>
              </p:ext>
            </p:extLst>
          </p:nvPr>
        </p:nvGraphicFramePr>
        <p:xfrm>
          <a:off x="251619" y="1556792"/>
          <a:ext cx="8640762" cy="4694937"/>
        </p:xfrm>
        <a:graphic>
          <a:graphicData uri="http://schemas.openxmlformats.org/drawingml/2006/table">
            <a:tbl>
              <a:tblPr/>
              <a:tblGrid>
                <a:gridCol w="2880254">
                  <a:extLst>
                    <a:ext uri="{9D8B030D-6E8A-4147-A177-3AD203B41FA5}">
                      <a16:colId xmlns:a16="http://schemas.microsoft.com/office/drawing/2014/main" val="2901129630"/>
                    </a:ext>
                  </a:extLst>
                </a:gridCol>
                <a:gridCol w="2880254">
                  <a:extLst>
                    <a:ext uri="{9D8B030D-6E8A-4147-A177-3AD203B41FA5}">
                      <a16:colId xmlns:a16="http://schemas.microsoft.com/office/drawing/2014/main" val="3251602621"/>
                    </a:ext>
                  </a:extLst>
                </a:gridCol>
                <a:gridCol w="2880254">
                  <a:extLst>
                    <a:ext uri="{9D8B030D-6E8A-4147-A177-3AD203B41FA5}">
                      <a16:colId xmlns:a16="http://schemas.microsoft.com/office/drawing/2014/main" val="1240250691"/>
                    </a:ext>
                  </a:extLst>
                </a:gridCol>
              </a:tblGrid>
              <a:tr h="391245">
                <a:tc>
                  <a:txBody>
                    <a:bodyPr/>
                    <a:lstStyle/>
                    <a:p>
                      <a:r>
                        <a:rPr lang="cs-CZ" b="1"/>
                        <a:t>Model / nástroj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b="1"/>
                        <a:t>Firma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b="1" dirty="0"/>
                        <a:t>Přednosti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012938"/>
                  </a:ext>
                </a:extLst>
              </a:tr>
              <a:tr h="978112">
                <a:tc>
                  <a:txBody>
                    <a:bodyPr/>
                    <a:lstStyle/>
                    <a:p>
                      <a:r>
                        <a:rPr lang="cs-CZ"/>
                        <a:t>Sora (beta)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err="1"/>
                        <a:t>OpenAI</a:t>
                      </a:r>
                      <a:endParaRPr lang="cs-CZ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Vysoce realistická videa, pokročilé porozumění scéně, zatím uzavřená beta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1274787"/>
                  </a:ext>
                </a:extLst>
              </a:tr>
              <a:tr h="684678">
                <a:tc>
                  <a:txBody>
                    <a:bodyPr/>
                    <a:lstStyle/>
                    <a:p>
                      <a:r>
                        <a:rPr lang="cs-CZ"/>
                        <a:t>Runway Gen-2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Runway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/>
                        <a:t>Intuitivní tvorba videí z textu i obrázků, dostupné online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7736860"/>
                  </a:ext>
                </a:extLst>
              </a:tr>
              <a:tr h="684678">
                <a:tc>
                  <a:txBody>
                    <a:bodyPr/>
                    <a:lstStyle/>
                    <a:p>
                      <a:r>
                        <a:rPr lang="cs-CZ"/>
                        <a:t>Pika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Pika Labs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Stylizovaná videa, populární u tvůrců na sociálních sítích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0132919"/>
                  </a:ext>
                </a:extLst>
              </a:tr>
              <a:tr h="978112">
                <a:tc>
                  <a:txBody>
                    <a:bodyPr/>
                    <a:lstStyle/>
                    <a:p>
                      <a:r>
                        <a:rPr lang="cs-CZ"/>
                        <a:t>Synthesia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Synthesia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AI mluvčí a avatarové prezentace, vhodné pro firmy a výuku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6638896"/>
                  </a:ext>
                </a:extLst>
              </a:tr>
              <a:tr h="978112">
                <a:tc>
                  <a:txBody>
                    <a:bodyPr/>
                    <a:lstStyle/>
                    <a:p>
                      <a:r>
                        <a:rPr lang="cs-CZ"/>
                        <a:t>Kaiber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Kaiber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Tvorba videí z hudby, obrázků i textu, vizuální efekty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41694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9445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07BD80-9ABE-1F36-EA72-011232839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</a:t>
            </a:r>
            <a:r>
              <a:rPr lang="it-IT" dirty="0"/>
              <a:t>ide</a:t>
            </a:r>
            <a:r>
              <a:rPr lang="cs-CZ" dirty="0"/>
              <a:t>o generované AI?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22B5FC5-E030-B542-4907-12C302DC86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>
              <a:hlinkClick r:id="rId3"/>
            </a:endParaRPr>
          </a:p>
          <a:p>
            <a:endParaRPr lang="cs-CZ" dirty="0">
              <a:hlinkClick r:id="rId3"/>
            </a:endParaRPr>
          </a:p>
          <a:p>
            <a:endParaRPr lang="cs-CZ" dirty="0">
              <a:hlinkClick r:id="rId3"/>
            </a:endParaRPr>
          </a:p>
          <a:p>
            <a:endParaRPr lang="cs-CZ" dirty="0">
              <a:hlinkClick r:id="rId3"/>
            </a:endParaRPr>
          </a:p>
          <a:p>
            <a:endParaRPr lang="cs-CZ" dirty="0">
              <a:hlinkClick r:id="rId3"/>
            </a:endParaRPr>
          </a:p>
          <a:p>
            <a:r>
              <a:rPr lang="en-US" dirty="0">
                <a:hlinkClick r:id="rId3"/>
              </a:rPr>
              <a:t>Veo3 test // non-existent car show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74687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2D95CEF-6700-097C-EFBC-48D766BF0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Generativní</a:t>
            </a:r>
            <a:r>
              <a:rPr lang="it-IT" dirty="0"/>
              <a:t> AI pro </a:t>
            </a:r>
            <a:r>
              <a:rPr lang="cs-CZ" dirty="0"/>
              <a:t>zvuk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FDF1AD2-129A-E598-BC56-9210864A6B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Text → Hudba</a:t>
            </a: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1F2F2251-B9FB-CEA5-19F2-7FD905D82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868734"/>
              </p:ext>
            </p:extLst>
          </p:nvPr>
        </p:nvGraphicFramePr>
        <p:xfrm>
          <a:off x="251619" y="1790639"/>
          <a:ext cx="8640762" cy="3474720"/>
        </p:xfrm>
        <a:graphic>
          <a:graphicData uri="http://schemas.openxmlformats.org/drawingml/2006/table">
            <a:tbl>
              <a:tblPr/>
              <a:tblGrid>
                <a:gridCol w="2880254">
                  <a:extLst>
                    <a:ext uri="{9D8B030D-6E8A-4147-A177-3AD203B41FA5}">
                      <a16:colId xmlns:a16="http://schemas.microsoft.com/office/drawing/2014/main" val="1692475734"/>
                    </a:ext>
                  </a:extLst>
                </a:gridCol>
                <a:gridCol w="2880254">
                  <a:extLst>
                    <a:ext uri="{9D8B030D-6E8A-4147-A177-3AD203B41FA5}">
                      <a16:colId xmlns:a16="http://schemas.microsoft.com/office/drawing/2014/main" val="2516575135"/>
                    </a:ext>
                  </a:extLst>
                </a:gridCol>
                <a:gridCol w="2880254">
                  <a:extLst>
                    <a:ext uri="{9D8B030D-6E8A-4147-A177-3AD203B41FA5}">
                      <a16:colId xmlns:a16="http://schemas.microsoft.com/office/drawing/2014/main" val="19069070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cs-CZ" b="1"/>
                        <a:t>Model / nástroj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b="1"/>
                        <a:t>Firma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b="1" dirty="0"/>
                        <a:t>Přednosti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02235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cs-CZ"/>
                        <a:t>ElevenLabs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ElevenLabs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Přirozená AI syntéza hlasu, podpora češtiny, hlasová klonace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35455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cs-CZ"/>
                        <a:t>Suno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Suno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Generování celé hudby včetně zpěvu z textového popisu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23374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cs-CZ"/>
                        <a:t>MusicGen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Meta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Open-source model pro generování hudby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76339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cs-CZ"/>
                        <a:t>Voicemod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Voicemod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Reálný čas, změny hlasu, zábavné a </a:t>
                      </a:r>
                      <a:r>
                        <a:rPr lang="cs-CZ" dirty="0" err="1"/>
                        <a:t>streamers</a:t>
                      </a:r>
                      <a:r>
                        <a:rPr lang="cs-CZ" dirty="0"/>
                        <a:t> </a:t>
                      </a:r>
                      <a:r>
                        <a:rPr lang="cs-CZ" dirty="0" err="1"/>
                        <a:t>friendly</a:t>
                      </a:r>
                      <a:endParaRPr lang="cs-CZ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26833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2251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38B9666-9A21-543D-54FF-80154F8C1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Hudba generovaná AI?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96B1672-2FFD-FE4F-7652-6E0CCEDFCA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2420887"/>
            <a:ext cx="8640000" cy="3735111"/>
          </a:xfrm>
        </p:spPr>
        <p:txBody>
          <a:bodyPr/>
          <a:lstStyle/>
          <a:p>
            <a:r>
              <a:rPr lang="en-US" dirty="0">
                <a:hlinkClick r:id="rId3"/>
              </a:rPr>
              <a:t>Break Free - The First AI-Composed Pop Song | Lyrics by Taryn Southern</a:t>
            </a:r>
            <a:endParaRPr lang="cs-CZ" dirty="0"/>
          </a:p>
          <a:p>
            <a:endParaRPr lang="cs-CZ" dirty="0"/>
          </a:p>
          <a:p>
            <a:r>
              <a:rPr lang="cs-CZ" dirty="0">
                <a:hlinkClick r:id="rId4"/>
              </a:rPr>
              <a:t>YURI - SURREAL </a:t>
            </a:r>
            <a:r>
              <a:rPr lang="cs-CZ" dirty="0" err="1">
                <a:hlinkClick r:id="rId4"/>
              </a:rPr>
              <a:t>Completely</a:t>
            </a:r>
            <a:r>
              <a:rPr lang="cs-CZ" dirty="0">
                <a:hlinkClick r:id="rId4"/>
              </a:rPr>
              <a:t> AI-</a:t>
            </a:r>
            <a:r>
              <a:rPr lang="cs-CZ" dirty="0" err="1">
                <a:hlinkClick r:id="rId4"/>
              </a:rPr>
              <a:t>Generated</a:t>
            </a:r>
            <a:r>
              <a:rPr lang="cs-CZ" dirty="0">
                <a:hlinkClick r:id="rId4"/>
              </a:rPr>
              <a:t> Music Video | AI.TALK - YouTube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230074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7194A6-0122-6FCB-F5D1-D1C311EAA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AI modely „přemýšlí“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86EA55F-4A4E-9312-D92F-3ACBB1ABC2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err="1"/>
              <a:t>Tokenizace</a:t>
            </a:r>
            <a:r>
              <a:rPr lang="cs-CZ" b="1" dirty="0"/>
              <a:t> a práce s jazykem</a:t>
            </a:r>
          </a:p>
          <a:p>
            <a:pPr lvl="1"/>
            <a:r>
              <a:rPr lang="cs-CZ" dirty="0"/>
              <a:t>model vnímá slova jako číselné tokeny.</a:t>
            </a:r>
          </a:p>
          <a:p>
            <a:r>
              <a:rPr lang="cs-CZ" b="1" dirty="0"/>
              <a:t>Trénování modelu</a:t>
            </a:r>
            <a:endParaRPr lang="cs-CZ" dirty="0"/>
          </a:p>
          <a:p>
            <a:r>
              <a:rPr lang="cs-CZ" b="1" dirty="0"/>
              <a:t>Inference a generování výstupů</a:t>
            </a:r>
            <a:br>
              <a:rPr lang="cs-CZ" dirty="0"/>
            </a:br>
            <a:r>
              <a:rPr lang="cs-CZ" dirty="0"/>
              <a:t>Jak model vybírá další slovo, </a:t>
            </a:r>
            <a:r>
              <a:rPr lang="cs-CZ" dirty="0" err="1"/>
              <a:t>beam</a:t>
            </a:r>
            <a:r>
              <a:rPr lang="cs-CZ" dirty="0"/>
              <a:t> </a:t>
            </a:r>
            <a:r>
              <a:rPr lang="cs-CZ" dirty="0" err="1"/>
              <a:t>search</a:t>
            </a:r>
            <a:r>
              <a:rPr lang="cs-CZ" dirty="0"/>
              <a:t>, </a:t>
            </a:r>
            <a:r>
              <a:rPr lang="cs-CZ" dirty="0" err="1"/>
              <a:t>temperature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735972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7194A6-0122-6FCB-F5D1-D1C311EAA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Použití v praxi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86EA55F-4A4E-9312-D92F-3ACBB1ABC2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AI v každodenním životě</a:t>
            </a:r>
          </a:p>
          <a:p>
            <a:pPr lvl="1"/>
            <a:r>
              <a:rPr lang="cs-CZ" dirty="0"/>
              <a:t>Chatboti, překladače, asistenční systémy, </a:t>
            </a:r>
            <a:r>
              <a:rPr lang="cs-CZ" dirty="0" err="1"/>
              <a:t>doporučovací</a:t>
            </a:r>
            <a:r>
              <a:rPr lang="cs-CZ" dirty="0"/>
              <a:t> algoritmy, …</a:t>
            </a:r>
          </a:p>
          <a:p>
            <a:r>
              <a:rPr lang="cs-CZ" b="1" dirty="0"/>
              <a:t>AI v podnikání</a:t>
            </a:r>
          </a:p>
          <a:p>
            <a:pPr lvl="1"/>
            <a:r>
              <a:rPr lang="cs-CZ" dirty="0"/>
              <a:t>Automatizace, prediktivní analýzy, generativní design, …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86711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7194A6-0122-6FCB-F5D1-D1C311EAA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Co je umělá inteligence (AI)?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86EA55F-4A4E-9312-D92F-3ACBB1ABC2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AI</a:t>
            </a:r>
          </a:p>
          <a:p>
            <a:r>
              <a:rPr lang="cs-CZ" dirty="0"/>
              <a:t>ML</a:t>
            </a:r>
          </a:p>
          <a:p>
            <a:r>
              <a:rPr lang="en-US"/>
              <a:t>DL</a:t>
            </a:r>
            <a:endParaRPr lang="cs-CZ" dirty="0"/>
          </a:p>
          <a:p>
            <a:r>
              <a:rPr lang="cs-CZ" dirty="0" err="1"/>
              <a:t>GenAI</a:t>
            </a:r>
            <a:endParaRPr lang="cs-CZ" dirty="0"/>
          </a:p>
          <a:p>
            <a:r>
              <a:rPr lang="cs-CZ" dirty="0"/>
              <a:t>NLP</a:t>
            </a:r>
          </a:p>
          <a:p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A888EC50-A847-4B1B-3749-252D4777FD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68" y="3417717"/>
            <a:ext cx="4615771" cy="2768618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66E3BE5E-2DA1-B613-B52F-2BFA6E48F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633" y="1764170"/>
            <a:ext cx="3494274" cy="309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6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C4F52F4-50AC-47EA-8C95-A99398EB2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AI jako recepční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76BBCD0-31CE-86C0-EE90-06FFDF57CB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hlinkClick r:id="rId3"/>
              </a:rPr>
              <a:t>AI recepční BE-A mění pravidla hotelnictví | </a:t>
            </a:r>
            <a:r>
              <a:rPr lang="cs-CZ" dirty="0" err="1">
                <a:hlinkClick r:id="rId3"/>
              </a:rPr>
              <a:t>Profinit</a:t>
            </a:r>
            <a:endParaRPr lang="cs-CZ" dirty="0"/>
          </a:p>
          <a:p>
            <a:endParaRPr lang="cs-CZ" dirty="0"/>
          </a:p>
        </p:txBody>
      </p:sp>
      <p:pic>
        <p:nvPicPr>
          <p:cNvPr id="7170" name="Picture 2" descr="BE-A a Filip Linek">
            <a:extLst>
              <a:ext uri="{FF2B5EF4-FFF2-40B4-BE49-F238E27FC236}">
                <a16:creationId xmlns:a16="http://schemas.microsoft.com/office/drawing/2014/main" id="{5F912619-ED45-9650-9571-932FEF119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579" y="1864606"/>
            <a:ext cx="6403908" cy="4266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0682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9B5FFFE-A3AA-6AC7-E228-7B7A2C255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AI jako student na univerzitě</a:t>
            </a:r>
          </a:p>
        </p:txBody>
      </p:sp>
      <p:pic>
        <p:nvPicPr>
          <p:cNvPr id="4098" name="Picture 2" descr="Tento obrázek nemá žádný alternativní popisek">
            <a:extLst>
              <a:ext uri="{FF2B5EF4-FFF2-40B4-BE49-F238E27FC236}">
                <a16:creationId xmlns:a16="http://schemas.microsoft.com/office/drawing/2014/main" id="{B084CBD0-873E-8D62-2011-B3BD6CA39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980728"/>
            <a:ext cx="4111352" cy="5139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0987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D5FBD97-F896-493D-70FF-E128B71BD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Umění od AI</a:t>
            </a:r>
          </a:p>
        </p:txBody>
      </p:sp>
      <p:pic>
        <p:nvPicPr>
          <p:cNvPr id="5" name="Obrázek 4" descr="Obsah obrázku obraz, umění, Lidská tvář, kreslené&#10;&#10;Obsah vygenerovaný umělou inteligencí může být nesprávný.">
            <a:extLst>
              <a:ext uri="{FF2B5EF4-FFF2-40B4-BE49-F238E27FC236}">
                <a16:creationId xmlns:a16="http://schemas.microsoft.com/office/drawing/2014/main" id="{8BD65063-3657-16C3-CF36-A5B58EB595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52616"/>
            <a:ext cx="3456384" cy="5059810"/>
          </a:xfrm>
          <a:prstGeom prst="rect">
            <a:avLst/>
          </a:prstGeom>
        </p:spPr>
      </p:pic>
      <p:pic>
        <p:nvPicPr>
          <p:cNvPr id="6" name="Obrázek 5" descr="Obsah obrázku šálek, šálek na kávu, podšálek, Servírovací nádobí&#10;&#10;Obsah vygenerovaný umělou inteligencí může být nesprávný.">
            <a:extLst>
              <a:ext uri="{FF2B5EF4-FFF2-40B4-BE49-F238E27FC236}">
                <a16:creationId xmlns:a16="http://schemas.microsoft.com/office/drawing/2014/main" id="{E4344E99-DBF9-925C-2867-878E40E04B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850" y="852616"/>
            <a:ext cx="3373206" cy="505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5185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D75D20F-8F32-0AF8-1A8D-B37E72440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Sophia by </a:t>
            </a:r>
            <a:r>
              <a:rPr lang="cs-CZ" dirty="0" err="1"/>
              <a:t>Hanson</a:t>
            </a:r>
            <a:r>
              <a:rPr lang="cs-CZ" dirty="0"/>
              <a:t> </a:t>
            </a:r>
            <a:r>
              <a:rPr lang="cs-CZ" dirty="0" err="1"/>
              <a:t>Robotics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2C8601E-A859-8B95-9E0D-4DA8CE00E4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Sophia the Robot and Jimmy</a:t>
            </a:r>
            <a:endParaRPr lang="cs-CZ" dirty="0">
              <a:hlinkClick r:id="rId3"/>
            </a:endParaRPr>
          </a:p>
          <a:p>
            <a:r>
              <a:rPr lang="cs-CZ" dirty="0">
                <a:hlinkClick r:id="rId4"/>
              </a:rPr>
              <a:t>Sophia (robot) - Wikipedia</a:t>
            </a:r>
            <a:endParaRPr lang="cs-CZ" dirty="0">
              <a:hlinkClick r:id="rId3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DD1BDF7E-CB7B-A420-279F-71AB80D075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02" y="2636912"/>
            <a:ext cx="3848773" cy="307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BB3601CD-6A21-755A-90C7-58F0E1784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523" y="1412776"/>
            <a:ext cx="4394625" cy="293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7119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DD54584-EB05-1981-A1B0-49B776132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začít s AI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1DDB8D28-63A6-8D01-78FB-8B6334A2F2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Nástroje pro běžné uživatele</a:t>
            </a:r>
          </a:p>
          <a:p>
            <a:pPr lvl="1"/>
            <a:r>
              <a:rPr lang="cs-CZ" dirty="0" err="1"/>
              <a:t>ChatGPT</a:t>
            </a:r>
            <a:r>
              <a:rPr lang="cs-CZ" dirty="0"/>
              <a:t>, </a:t>
            </a:r>
            <a:r>
              <a:rPr lang="cs-CZ" dirty="0" err="1"/>
              <a:t>Copilot</a:t>
            </a:r>
            <a:r>
              <a:rPr lang="cs-CZ" dirty="0"/>
              <a:t>, </a:t>
            </a:r>
            <a:r>
              <a:rPr lang="cs-CZ" dirty="0" err="1"/>
              <a:t>Notion</a:t>
            </a:r>
            <a:r>
              <a:rPr lang="cs-CZ" dirty="0"/>
              <a:t> AI, </a:t>
            </a:r>
            <a:r>
              <a:rPr lang="cs-CZ" dirty="0" err="1"/>
              <a:t>Canva</a:t>
            </a:r>
            <a:r>
              <a:rPr lang="cs-CZ" dirty="0"/>
              <a:t> AI.</a:t>
            </a:r>
          </a:p>
          <a:p>
            <a:r>
              <a:rPr lang="cs-CZ" dirty="0"/>
              <a:t>Nástroje pro vývojáře a analytiky</a:t>
            </a:r>
          </a:p>
          <a:p>
            <a:pPr lvl="1"/>
            <a:r>
              <a:rPr lang="cs-CZ" dirty="0" err="1"/>
              <a:t>OpenAI</a:t>
            </a:r>
            <a:r>
              <a:rPr lang="cs-CZ" dirty="0"/>
              <a:t> API, </a:t>
            </a:r>
            <a:r>
              <a:rPr lang="cs-CZ" dirty="0" err="1"/>
              <a:t>Hugging</a:t>
            </a:r>
            <a:r>
              <a:rPr lang="cs-CZ" dirty="0"/>
              <a:t> Face, </a:t>
            </a:r>
            <a:r>
              <a:rPr lang="cs-CZ" dirty="0" err="1"/>
              <a:t>LangChain</a:t>
            </a:r>
            <a:r>
              <a:rPr lang="cs-CZ" dirty="0"/>
              <a:t>, </a:t>
            </a:r>
            <a:r>
              <a:rPr lang="cs-CZ" dirty="0" err="1"/>
              <a:t>Pinecone</a:t>
            </a:r>
            <a:r>
              <a:rPr lang="cs-CZ" dirty="0"/>
              <a:t>, </a:t>
            </a:r>
            <a:r>
              <a:rPr lang="cs-CZ" dirty="0" err="1"/>
              <a:t>LlamaIndex</a:t>
            </a:r>
            <a:r>
              <a:rPr lang="cs-CZ" dirty="0"/>
              <a:t>.</a:t>
            </a:r>
          </a:p>
          <a:p>
            <a:r>
              <a:rPr lang="cs-CZ" dirty="0"/>
              <a:t>Open-source vs. komerční modely</a:t>
            </a:r>
          </a:p>
          <a:p>
            <a:pPr lvl="1"/>
            <a:r>
              <a:rPr lang="cs-CZ" dirty="0"/>
              <a:t>Kdy volit open-source a kdy sáhnout po API.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73230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B861853-4856-1DF9-1C16-C1A0EE3C6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201878"/>
            <a:ext cx="7560000" cy="540000"/>
          </a:xfrm>
        </p:spPr>
        <p:txBody>
          <a:bodyPr/>
          <a:lstStyle/>
          <a:p>
            <a:r>
              <a:rPr lang="cs-CZ" dirty="0"/>
              <a:t>Nutnost registrace</a:t>
            </a: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A167BE25-AF01-947D-55FD-811670324A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729495"/>
              </p:ext>
            </p:extLst>
          </p:nvPr>
        </p:nvGraphicFramePr>
        <p:xfrm>
          <a:off x="611560" y="836712"/>
          <a:ext cx="8136904" cy="5423525"/>
        </p:xfrm>
        <a:graphic>
          <a:graphicData uri="http://schemas.openxmlformats.org/drawingml/2006/table">
            <a:tbl>
              <a:tblPr/>
              <a:tblGrid>
                <a:gridCol w="1728192">
                  <a:extLst>
                    <a:ext uri="{9D8B030D-6E8A-4147-A177-3AD203B41FA5}">
                      <a16:colId xmlns:a16="http://schemas.microsoft.com/office/drawing/2014/main" val="15642309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365575747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998890145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313913267"/>
                    </a:ext>
                  </a:extLst>
                </a:gridCol>
              </a:tblGrid>
              <a:tr h="175669">
                <a:tc>
                  <a:txBody>
                    <a:bodyPr/>
                    <a:lstStyle/>
                    <a:p>
                      <a:r>
                        <a:rPr lang="cs-CZ" sz="1400" dirty="0"/>
                        <a:t>Název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Zdarma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Nutná registrace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Poznámka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2510556"/>
                  </a:ext>
                </a:extLst>
              </a:tr>
              <a:tr h="573217">
                <a:tc>
                  <a:txBody>
                    <a:bodyPr/>
                    <a:lstStyle/>
                    <a:p>
                      <a:r>
                        <a:rPr lang="cs-CZ" sz="1400" dirty="0" err="1"/>
                        <a:t>ChatGPT</a:t>
                      </a:r>
                      <a:endParaRPr lang="cs-CZ" sz="1400" dirty="0"/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✅ (GPT-3.5 zdarma)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✅ Ano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GPT-4o pouze pro přihlášené, GPT-4o v placené verzi (Plus) má více funkcí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4772549"/>
                  </a:ext>
                </a:extLst>
              </a:tr>
              <a:tr h="573217">
                <a:tc>
                  <a:txBody>
                    <a:bodyPr/>
                    <a:lstStyle/>
                    <a:p>
                      <a:r>
                        <a:rPr lang="cs-CZ" sz="1400" dirty="0"/>
                        <a:t>Microsoft </a:t>
                      </a:r>
                      <a:r>
                        <a:rPr lang="cs-CZ" sz="1400" dirty="0" err="1"/>
                        <a:t>Copilot</a:t>
                      </a:r>
                      <a:endParaRPr lang="cs-CZ" sz="1400" dirty="0"/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✅ (omezeně)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✅ Ano (MS účet)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 dirty="0"/>
                        <a:t>Používá GPT-4o; zdarma pro osobní účet, placené funkce v rámci M365 licencí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7050574"/>
                  </a:ext>
                </a:extLst>
              </a:tr>
              <a:tr h="705733">
                <a:tc>
                  <a:txBody>
                    <a:bodyPr/>
                    <a:lstStyle/>
                    <a:p>
                      <a:r>
                        <a:rPr lang="cs-CZ" sz="1400"/>
                        <a:t>Google Gemini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✅ (verze 1.5 Pro částečně)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✅ Ano (Google účet)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Gemini 1.5 Pro zdarma v omezené míře, plný výkon v Google One AI Premium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0532913"/>
                  </a:ext>
                </a:extLst>
              </a:tr>
              <a:tr h="573217">
                <a:tc>
                  <a:txBody>
                    <a:bodyPr/>
                    <a:lstStyle/>
                    <a:p>
                      <a:r>
                        <a:rPr lang="cs-CZ" sz="1400"/>
                        <a:t>Claude (Anthropic)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✅ (Claude 3 Sonnet)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✅ Ano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Claude 3 Opus je dostupný pouze v placené verzi (Anthropic Pro)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7316617"/>
                  </a:ext>
                </a:extLst>
              </a:tr>
              <a:tr h="573217">
                <a:tc>
                  <a:txBody>
                    <a:bodyPr/>
                    <a:lstStyle/>
                    <a:p>
                      <a:r>
                        <a:rPr lang="cs-CZ" sz="1400"/>
                        <a:t>Midjourney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❌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✅ Ano (Discord účet)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 dirty="0"/>
                        <a:t>Placený přístup od začátku, nutno používat přes </a:t>
                      </a:r>
                      <a:r>
                        <a:rPr lang="cs-CZ" sz="1400" dirty="0" err="1"/>
                        <a:t>Discord</a:t>
                      </a:r>
                      <a:endParaRPr lang="cs-CZ" sz="1400" dirty="0"/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8747257"/>
                  </a:ext>
                </a:extLst>
              </a:tr>
              <a:tr h="705733">
                <a:tc>
                  <a:txBody>
                    <a:bodyPr/>
                    <a:lstStyle/>
                    <a:p>
                      <a:r>
                        <a:rPr lang="cs-CZ" sz="1400"/>
                        <a:t>Poe (Quora)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✅ (základní modely)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✅ Ano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Nabízí různé AI modely (Claude, GPT-3.5, GPT-4, atd.), omezení u pokročilých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1122465"/>
                  </a:ext>
                </a:extLst>
              </a:tr>
              <a:tr h="573217">
                <a:tc>
                  <a:txBody>
                    <a:bodyPr/>
                    <a:lstStyle/>
                    <a:p>
                      <a:r>
                        <a:rPr lang="cs-CZ" sz="1400"/>
                        <a:t>Perplexity AI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✅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❌ Ne nutně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Bez registrace omezený režim, plná funkčnost po přihlášení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3139312"/>
                  </a:ext>
                </a:extLst>
              </a:tr>
              <a:tr h="573217">
                <a:tc>
                  <a:txBody>
                    <a:bodyPr/>
                    <a:lstStyle/>
                    <a:p>
                      <a:r>
                        <a:rPr lang="cs-CZ" sz="1400"/>
                        <a:t>HuggingChat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✅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/>
                        <a:t>❌ Ne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400" dirty="0"/>
                        <a:t>Otevřená AI, často postavená na open-source modelech (např. </a:t>
                      </a:r>
                      <a:r>
                        <a:rPr lang="cs-CZ" sz="1400" dirty="0" err="1"/>
                        <a:t>LLaMA</a:t>
                      </a:r>
                      <a:r>
                        <a:rPr lang="cs-CZ" sz="1400" dirty="0"/>
                        <a:t>)</a:t>
                      </a:r>
                    </a:p>
                  </a:txBody>
                  <a:tcPr marL="39701" marR="39701" marT="19851" marB="1985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4437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29847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BDD7ED8-D2CC-C597-B018-81C92092F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Co může být na vstupu?</a:t>
            </a:r>
          </a:p>
        </p:txBody>
      </p:sp>
      <p:graphicFrame>
        <p:nvGraphicFramePr>
          <p:cNvPr id="6" name="Zástupný obsah 5">
            <a:extLst>
              <a:ext uri="{FF2B5EF4-FFF2-40B4-BE49-F238E27FC236}">
                <a16:creationId xmlns:a16="http://schemas.microsoft.com/office/drawing/2014/main" id="{721E0C33-AE55-4CD3-4215-B8655BFF30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6514805"/>
              </p:ext>
            </p:extLst>
          </p:nvPr>
        </p:nvGraphicFramePr>
        <p:xfrm>
          <a:off x="215900" y="2156619"/>
          <a:ext cx="8640762" cy="2103120"/>
        </p:xfrm>
        <a:graphic>
          <a:graphicData uri="http://schemas.openxmlformats.org/drawingml/2006/table">
            <a:tbl>
              <a:tblPr/>
              <a:tblGrid>
                <a:gridCol w="4320381">
                  <a:extLst>
                    <a:ext uri="{9D8B030D-6E8A-4147-A177-3AD203B41FA5}">
                      <a16:colId xmlns:a16="http://schemas.microsoft.com/office/drawing/2014/main" val="3580182798"/>
                    </a:ext>
                  </a:extLst>
                </a:gridCol>
                <a:gridCol w="4320381">
                  <a:extLst>
                    <a:ext uri="{9D8B030D-6E8A-4147-A177-3AD203B41FA5}">
                      <a16:colId xmlns:a16="http://schemas.microsoft.com/office/drawing/2014/main" val="243805266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r>
                        <a:rPr lang="cs-CZ" sz="1800" b="1" dirty="0"/>
                        <a:t>Model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800" b="1" dirty="0"/>
                        <a:t>Typy vstupů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613632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cs-CZ" sz="1800"/>
                        <a:t>ChatGPT (GPT-4o)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800"/>
                        <a:t>Text, obrázek, PDF, Excel/CSV, JSON, kód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614659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cs-CZ" sz="1800" dirty="0" err="1"/>
                        <a:t>Gemini</a:t>
                      </a:r>
                      <a:r>
                        <a:rPr lang="cs-CZ" sz="1800" dirty="0"/>
                        <a:t> 1.5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800"/>
                        <a:t>Text, obrázek, PDF, Excel/CSV, audio, omezeně video, JSON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91799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cs-CZ" sz="1800"/>
                        <a:t>Claude 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800"/>
                        <a:t>Text, obrázek, PDF, Excel/CSV, JSON, kód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09448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cs-CZ" sz="1800"/>
                        <a:t>LLaVA (Meta)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800" dirty="0"/>
                        <a:t>Text, obrázek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97060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86703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7194A6-0122-6FCB-F5D1-D1C311EAA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Etika, rizika a bezpečnost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2536F9A3-2D45-F049-9BF8-155E35B85A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cs-CZ" dirty="0" err="1"/>
              <a:t>Bias</a:t>
            </a:r>
            <a:r>
              <a:rPr lang="cs-CZ" dirty="0"/>
              <a:t> a diskriminace</a:t>
            </a:r>
          </a:p>
          <a:p>
            <a:pPr>
              <a:spcBef>
                <a:spcPts val="0"/>
              </a:spcBef>
              <a:defRPr/>
            </a:pPr>
            <a:r>
              <a:rPr lang="cs-CZ" dirty="0"/>
              <a:t>Dezinformace a manipulace</a:t>
            </a:r>
          </a:p>
          <a:p>
            <a:r>
              <a:rPr lang="cs-CZ" dirty="0"/>
              <a:t>Ochrana soukromí a dat</a:t>
            </a:r>
          </a:p>
          <a:p>
            <a:r>
              <a:rPr lang="cs-CZ" dirty="0"/>
              <a:t>Autonomie a odpovědnost</a:t>
            </a:r>
          </a:p>
          <a:p>
            <a:r>
              <a:rPr lang="cs-CZ" dirty="0"/>
              <a:t>Závislost na AI a ztráta dovedností</a:t>
            </a:r>
          </a:p>
          <a:p>
            <a:r>
              <a:rPr lang="cs-CZ" dirty="0"/>
              <a:t>Bezpečnostní hrozby</a:t>
            </a:r>
          </a:p>
          <a:p>
            <a:r>
              <a:rPr lang="cs-CZ" dirty="0"/>
              <a:t>Regulace a transparentnost</a:t>
            </a:r>
          </a:p>
          <a:p>
            <a:r>
              <a:rPr lang="cs-CZ" dirty="0"/>
              <a:t>Energetická náročnost a dopady na životní prostředí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92331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721BBB-5D4C-567E-14E8-DCE8DD4A7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528" y="432001"/>
            <a:ext cx="7560000" cy="540000"/>
          </a:xfrm>
        </p:spPr>
        <p:txBody>
          <a:bodyPr/>
          <a:lstStyle/>
          <a:p>
            <a:r>
              <a:rPr lang="cs-CZ" dirty="0"/>
              <a:t>Kolik stojí vytrénovat a provozovat AI model?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0DBC636-4652-455E-9CCA-5D03206EA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1340767"/>
            <a:ext cx="8640000" cy="4815231"/>
          </a:xfrm>
        </p:spPr>
        <p:txBody>
          <a:bodyPr>
            <a:normAutofit/>
          </a:bodyPr>
          <a:lstStyle/>
          <a:p>
            <a:r>
              <a:rPr lang="cs-CZ" b="0" dirty="0"/>
              <a:t>Tréninkové náklady: stovky tisíc až miliony dolarů, stovky tisíc GPU hodin (NVIDIA A100 nebo obdobné)</a:t>
            </a:r>
          </a:p>
          <a:p>
            <a:r>
              <a:rPr lang="cs-CZ" b="0" dirty="0"/>
              <a:t>Inference (dotazování): jednotky až desítky centů za jeden dotaz u GPT-4o</a:t>
            </a:r>
          </a:p>
          <a:p>
            <a:r>
              <a:rPr lang="cs-CZ" b="0" dirty="0"/>
              <a:t>Provozní náklady: miliardy dotazů denně znamenají miliony dolarů nákladů denně</a:t>
            </a:r>
          </a:p>
          <a:p>
            <a:r>
              <a:rPr lang="cs-CZ" b="0" dirty="0"/>
              <a:t>Monetizace AI: nutnost pokrýt vysoké náklady na hardware, energii a vývoj</a:t>
            </a:r>
          </a:p>
          <a:p>
            <a:r>
              <a:rPr lang="cs-CZ" b="0" dirty="0"/>
              <a:t>Open-source modely: nižší náklady na vývoj, ale vyšší provozní náklady pro uživatele (nutnost vlastního hardwaru)</a:t>
            </a:r>
          </a:p>
          <a:p>
            <a:r>
              <a:rPr lang="cs-CZ" b="0" dirty="0"/>
              <a:t>API přístup: vyšší cena za dotaz, ale bez starostí o infrastrukturu a aktualizace</a:t>
            </a:r>
          </a:p>
          <a:p>
            <a:endParaRPr lang="cs-CZ" dirty="0"/>
          </a:p>
          <a:p>
            <a:r>
              <a:rPr lang="en-US" dirty="0">
                <a:hlinkClick r:id="rId3"/>
              </a:rPr>
              <a:t>Saying 'Thank You' to ChatGPT Costs Millions in Electricity | Entrepreneur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398875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7194A6-0122-6FCB-F5D1-D1C311EAA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Budoucnost a výzvy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86EA55F-4A4E-9312-D92F-3ACBB1ABC2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Kam AI směřuje?</a:t>
            </a:r>
          </a:p>
          <a:p>
            <a:r>
              <a:rPr lang="cs-CZ" dirty="0"/>
              <a:t>Nahradí AI lidskou práci?</a:t>
            </a:r>
          </a:p>
          <a:p>
            <a:r>
              <a:rPr lang="cs-CZ" dirty="0"/>
              <a:t>Které profese jsou nejohroženější?</a:t>
            </a:r>
          </a:p>
          <a:p>
            <a:r>
              <a:rPr lang="cs-CZ" dirty="0"/>
              <a:t>Může se AI „vzbouřit“?</a:t>
            </a:r>
          </a:p>
          <a:p>
            <a:r>
              <a:rPr lang="cs-CZ" dirty="0"/>
              <a:t>Co znamená </a:t>
            </a:r>
            <a:r>
              <a:rPr lang="cs-CZ" dirty="0" err="1"/>
              <a:t>alignment</a:t>
            </a:r>
            <a:r>
              <a:rPr lang="cs-CZ" dirty="0"/>
              <a:t>?</a:t>
            </a:r>
          </a:p>
          <a:p>
            <a:r>
              <a:rPr lang="fi-FI" dirty="0"/>
              <a:t>Má smysl se AI omlouvat, děkovat jí?</a:t>
            </a:r>
            <a:endParaRPr lang="cs-CZ" dirty="0"/>
          </a:p>
          <a:p>
            <a:r>
              <a:rPr lang="cs-CZ" dirty="0"/>
              <a:t>Sociální interakce s AI </a:t>
            </a:r>
          </a:p>
          <a:p>
            <a:r>
              <a:rPr lang="cs-CZ" b="1" dirty="0"/>
              <a:t>Může být AI vědomá?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12820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7194A6-0122-6FCB-F5D1-D1C311EAA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Proč se o AI dnes tolik mluví?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86EA55F-4A4E-9312-D92F-3ACBB1ABC2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Exponenciální vývoj modelů</a:t>
            </a:r>
          </a:p>
          <a:p>
            <a:r>
              <a:rPr lang="cs-CZ" dirty="0"/>
              <a:t>Dostupnost výpočetního výkonu</a:t>
            </a:r>
          </a:p>
          <a:p>
            <a:r>
              <a:rPr lang="cs-CZ" dirty="0"/>
              <a:t>Reálné aplikace</a:t>
            </a:r>
          </a:p>
        </p:txBody>
      </p:sp>
    </p:spTree>
    <p:extLst>
      <p:ext uri="{BB962C8B-B14F-4D97-AF65-F5344CB8AC3E}">
        <p14:creationId xmlns:p14="http://schemas.microsoft.com/office/powerpoint/2010/main" val="311596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7194A6-0122-6FCB-F5D1-D1C311EAA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2132856"/>
            <a:ext cx="7560000" cy="540000"/>
          </a:xfrm>
        </p:spPr>
        <p:txBody>
          <a:bodyPr/>
          <a:lstStyle/>
          <a:p>
            <a:r>
              <a:rPr lang="cs-CZ" dirty="0">
                <a:solidFill>
                  <a:schemeClr val="tx1"/>
                </a:solidFill>
              </a:rPr>
              <a:t>Dotazy?</a:t>
            </a: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F2F6305C-7E4C-192D-577A-3935C3D3A8B7}"/>
              </a:ext>
            </a:extLst>
          </p:cNvPr>
          <p:cNvSpPr txBox="1">
            <a:spLocks/>
          </p:cNvSpPr>
          <p:nvPr/>
        </p:nvSpPr>
        <p:spPr>
          <a:xfrm>
            <a:off x="467544" y="3356992"/>
            <a:ext cx="7560000" cy="540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-&gt; Pokládejte je AI chatbotu </a:t>
            </a:r>
            <a:r>
              <a:rPr lang="cs-CZ" dirty="0">
                <a:sym typeface="Wingdings" panose="05000000000000000000" pitchFamily="2" charset="2"/>
              </a:rPr>
              <a:t>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55047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7194A6-0122-6FCB-F5D1-D1C311EAA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Historie AI ve zkratce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86EA55F-4A4E-9312-D92F-3ACBB1ABC2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1950: </a:t>
            </a:r>
            <a:r>
              <a:rPr lang="cs-CZ" dirty="0" err="1">
                <a:hlinkClick r:id="rId3"/>
              </a:rPr>
              <a:t>Turingův</a:t>
            </a:r>
            <a:r>
              <a:rPr lang="cs-CZ" dirty="0">
                <a:hlinkClick r:id="rId3"/>
              </a:rPr>
              <a:t> test </a:t>
            </a:r>
            <a:r>
              <a:rPr lang="cs-CZ" dirty="0"/>
              <a:t>– může stroj myslet jako člověk?</a:t>
            </a:r>
          </a:p>
          <a:p>
            <a:r>
              <a:rPr lang="cs-CZ" dirty="0"/>
              <a:t>1956: Termín „</a:t>
            </a:r>
            <a:r>
              <a:rPr lang="cs-CZ" dirty="0" err="1"/>
              <a:t>Artificial</a:t>
            </a:r>
            <a:r>
              <a:rPr lang="cs-CZ" dirty="0"/>
              <a:t> </a:t>
            </a:r>
            <a:r>
              <a:rPr lang="cs-CZ" dirty="0" err="1"/>
              <a:t>Intelligence</a:t>
            </a:r>
            <a:r>
              <a:rPr lang="cs-CZ" dirty="0"/>
              <a:t>“ poprvé použit na konferenci v </a:t>
            </a:r>
            <a:r>
              <a:rPr lang="cs-CZ" dirty="0" err="1"/>
              <a:t>Dartmouthu</a:t>
            </a:r>
            <a:endParaRPr lang="cs-CZ" dirty="0"/>
          </a:p>
          <a:p>
            <a:r>
              <a:rPr lang="cs-CZ" dirty="0"/>
              <a:t>1957: </a:t>
            </a:r>
            <a:r>
              <a:rPr lang="cs-CZ" dirty="0" err="1"/>
              <a:t>Perceptron</a:t>
            </a:r>
            <a:r>
              <a:rPr lang="cs-CZ" dirty="0"/>
              <a:t> – první jednoduchá neuronová síť</a:t>
            </a:r>
          </a:p>
          <a:p>
            <a:r>
              <a:rPr lang="cs-CZ" dirty="0"/>
              <a:t>1980s: Expertní systémy – AI podle pravidel</a:t>
            </a:r>
          </a:p>
          <a:p>
            <a:r>
              <a:rPr lang="cs-CZ" dirty="0"/>
              <a:t>1997: </a:t>
            </a:r>
            <a:r>
              <a:rPr lang="cs-CZ" dirty="0" err="1"/>
              <a:t>Deep</a:t>
            </a:r>
            <a:r>
              <a:rPr lang="cs-CZ" dirty="0"/>
              <a:t> Blue poráží </a:t>
            </a:r>
            <a:r>
              <a:rPr lang="cs-CZ" dirty="0" err="1"/>
              <a:t>Kasparova</a:t>
            </a:r>
            <a:endParaRPr lang="cs-CZ" dirty="0"/>
          </a:p>
          <a:p>
            <a:r>
              <a:rPr lang="cs-CZ" dirty="0"/>
              <a:t>2012: Průlom hlubokého učení (</a:t>
            </a:r>
            <a:r>
              <a:rPr lang="cs-CZ" dirty="0" err="1"/>
              <a:t>ImageNet</a:t>
            </a:r>
            <a:r>
              <a:rPr lang="cs-CZ" dirty="0"/>
              <a:t>, </a:t>
            </a:r>
            <a:r>
              <a:rPr lang="cs-CZ" dirty="0" err="1"/>
              <a:t>AlexNet</a:t>
            </a:r>
            <a:r>
              <a:rPr lang="cs-CZ" dirty="0"/>
              <a:t>)</a:t>
            </a:r>
            <a:endParaRPr lang="en-US" dirty="0"/>
          </a:p>
          <a:p>
            <a:r>
              <a:rPr lang="cs-CZ" dirty="0"/>
              <a:t>2017: </a:t>
            </a:r>
            <a:r>
              <a:rPr lang="cs-CZ" dirty="0" err="1"/>
              <a:t>Transformery</a:t>
            </a:r>
            <a:r>
              <a:rPr lang="cs-CZ" dirty="0"/>
              <a:t> – nový základ AI modelů (Google: </a:t>
            </a:r>
            <a:r>
              <a:rPr lang="cs-CZ" dirty="0" err="1"/>
              <a:t>Attention</a:t>
            </a:r>
            <a:r>
              <a:rPr lang="cs-CZ" dirty="0"/>
              <a:t> </a:t>
            </a:r>
            <a:r>
              <a:rPr lang="cs-CZ" dirty="0" err="1"/>
              <a:t>is</a:t>
            </a:r>
            <a:r>
              <a:rPr lang="cs-CZ" dirty="0"/>
              <a:t> All </a:t>
            </a:r>
            <a:r>
              <a:rPr lang="cs-CZ" dirty="0" err="1"/>
              <a:t>You</a:t>
            </a:r>
            <a:r>
              <a:rPr lang="cs-CZ" dirty="0"/>
              <a:t> </a:t>
            </a:r>
            <a:r>
              <a:rPr lang="cs-CZ" dirty="0" err="1"/>
              <a:t>Need</a:t>
            </a:r>
            <a:r>
              <a:rPr lang="cs-CZ" dirty="0"/>
              <a:t>)</a:t>
            </a:r>
          </a:p>
          <a:p>
            <a:r>
              <a:rPr lang="cs-CZ" dirty="0"/>
              <a:t>2022+: Generativní modely –</a:t>
            </a:r>
            <a:r>
              <a:rPr lang="en-US" dirty="0"/>
              <a:t> </a:t>
            </a:r>
            <a:r>
              <a:rPr lang="cs-CZ" dirty="0"/>
              <a:t>GPT, DALL·E, </a:t>
            </a:r>
            <a:r>
              <a:rPr lang="cs-CZ" dirty="0" err="1"/>
              <a:t>Sora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21344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7194A6-0122-6FCB-F5D1-D1C311EAA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Typy AI a jejich schopnosti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86EA55F-4A4E-9312-D92F-3ACBB1ABC2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Úrovně</a:t>
            </a:r>
            <a:r>
              <a:rPr lang="it-IT" dirty="0"/>
              <a:t> AI:</a:t>
            </a:r>
            <a:endParaRPr lang="cs-CZ" dirty="0"/>
          </a:p>
          <a:p>
            <a:pPr lvl="1"/>
            <a:r>
              <a:rPr lang="it-IT" dirty="0" err="1"/>
              <a:t>Narrow</a:t>
            </a:r>
            <a:endParaRPr lang="cs-CZ" dirty="0"/>
          </a:p>
          <a:p>
            <a:pPr lvl="1"/>
            <a:r>
              <a:rPr lang="it-IT" dirty="0"/>
              <a:t>General</a:t>
            </a:r>
            <a:endParaRPr lang="cs-CZ" dirty="0"/>
          </a:p>
          <a:p>
            <a:pPr lvl="1"/>
            <a:r>
              <a:rPr lang="it-IT" dirty="0" err="1"/>
              <a:t>Superintelligent</a:t>
            </a:r>
            <a:endParaRPr lang="cs-CZ" dirty="0"/>
          </a:p>
          <a:p>
            <a:r>
              <a:rPr lang="cs-CZ" dirty="0"/>
              <a:t>Symbolická AI vs. strojové učení</a:t>
            </a:r>
          </a:p>
          <a:p>
            <a:r>
              <a:rPr lang="cs-CZ" dirty="0"/>
              <a:t>Učení s učitelem, bez učitele, posilované učení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38653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B50387-D367-393A-7B27-D02ED7025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Velké jazykové modely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A8D3696-8E3D-7144-B045-F93183BB2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Large</a:t>
            </a:r>
            <a:r>
              <a:rPr lang="cs-CZ" dirty="0"/>
              <a:t> </a:t>
            </a:r>
            <a:r>
              <a:rPr lang="cs-CZ" dirty="0" err="1"/>
              <a:t>Language</a:t>
            </a:r>
            <a:r>
              <a:rPr lang="cs-CZ" dirty="0"/>
              <a:t> </a:t>
            </a:r>
            <a:r>
              <a:rPr lang="cs-CZ" dirty="0" err="1"/>
              <a:t>Models</a:t>
            </a:r>
            <a:r>
              <a:rPr lang="cs-CZ" dirty="0"/>
              <a:t>, </a:t>
            </a:r>
            <a:r>
              <a:rPr lang="cs-CZ" dirty="0" err="1"/>
              <a:t>LLMs</a:t>
            </a:r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8194" name="Picture 2" descr="ChatGPT Logo, symbol, meaning, history, PNG, brand">
            <a:extLst>
              <a:ext uri="{FF2B5EF4-FFF2-40B4-BE49-F238E27FC236}">
                <a16:creationId xmlns:a16="http://schemas.microsoft.com/office/drawing/2014/main" id="{B2AC42F6-B483-4D4A-EA2A-474B6096D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5" y="1722449"/>
            <a:ext cx="1792309" cy="1008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Google Gemini logo Stock Photo - Alamy">
            <a:extLst>
              <a:ext uri="{FF2B5EF4-FFF2-40B4-BE49-F238E27FC236}">
                <a16:creationId xmlns:a16="http://schemas.microsoft.com/office/drawing/2014/main" id="{352F1255-7DB7-4CB0-614D-22D6AC6AD5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242" y="1771846"/>
            <a:ext cx="1040043" cy="104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Google's Multimodal Canvas is a testbed for multimodal prompts">
            <a:extLst>
              <a:ext uri="{FF2B5EF4-FFF2-40B4-BE49-F238E27FC236}">
                <a16:creationId xmlns:a16="http://schemas.microsoft.com/office/drawing/2014/main" id="{828411F2-B812-1869-03AE-8EF2052F41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2" t="18083" r="19944" b="21101"/>
          <a:stretch/>
        </p:blipFill>
        <p:spPr bwMode="auto">
          <a:xfrm>
            <a:off x="2218441" y="3624948"/>
            <a:ext cx="1574464" cy="950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hatGPT Logo Vector, AI Chatbot by OpenAI Vector, ChatGPT Logos for ...">
            <a:extLst>
              <a:ext uri="{FF2B5EF4-FFF2-40B4-BE49-F238E27FC236}">
                <a16:creationId xmlns:a16="http://schemas.microsoft.com/office/drawing/2014/main" id="{D1C7F455-F697-1439-AE7A-1A3217704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41" y="3367195"/>
            <a:ext cx="1149369" cy="1149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Google Search Screen PNGs for Free Download">
            <a:extLst>
              <a:ext uri="{FF2B5EF4-FFF2-40B4-BE49-F238E27FC236}">
                <a16:creationId xmlns:a16="http://schemas.microsoft.com/office/drawing/2014/main" id="{0DA30A4B-F7DA-A77A-449A-6AE76CE351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41"/>
          <a:stretch/>
        </p:blipFill>
        <p:spPr bwMode="auto">
          <a:xfrm>
            <a:off x="2003415" y="5159013"/>
            <a:ext cx="2100218" cy="649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OpenAI Logo, symbol, meaning, history, PNG, brand">
            <a:extLst>
              <a:ext uri="{FF2B5EF4-FFF2-40B4-BE49-F238E27FC236}">
                <a16:creationId xmlns:a16="http://schemas.microsoft.com/office/drawing/2014/main" id="{5621E947-8A38-B9DA-D48E-E40936921C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1"/>
          <a:stretch/>
        </p:blipFill>
        <p:spPr bwMode="auto">
          <a:xfrm>
            <a:off x="471335" y="5183852"/>
            <a:ext cx="1139306" cy="81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Claude AI Logo image for Free Download">
            <a:extLst>
              <a:ext uri="{FF2B5EF4-FFF2-40B4-BE49-F238E27FC236}">
                <a16:creationId xmlns:a16="http://schemas.microsoft.com/office/drawing/2014/main" id="{B55EDD34-9D0C-F6EC-112B-95FAAE5C2B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957" y="1740705"/>
            <a:ext cx="1040043" cy="104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ChatGPT Alternatives 2025 / Sites Like ChatGPT">
            <a:extLst>
              <a:ext uri="{FF2B5EF4-FFF2-40B4-BE49-F238E27FC236}">
                <a16:creationId xmlns:a16="http://schemas.microsoft.com/office/drawing/2014/main" id="{B8ADF3D8-DF93-9538-2026-ED44D97C86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139" y="3986574"/>
            <a:ext cx="1807715" cy="393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Anthropic logo in transparent PNG and vectorized SVG formats">
            <a:extLst>
              <a:ext uri="{FF2B5EF4-FFF2-40B4-BE49-F238E27FC236}">
                <a16:creationId xmlns:a16="http://schemas.microsoft.com/office/drawing/2014/main" id="{A0C4A7B0-1693-D9D0-9ADF-C2B484D8B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573" y="5539058"/>
            <a:ext cx="1691484" cy="190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6" name="Picture 24" descr="Microsoft Copilot logo PNG, vector file in (SVG, AI) formats">
            <a:extLst>
              <a:ext uri="{FF2B5EF4-FFF2-40B4-BE49-F238E27FC236}">
                <a16:creationId xmlns:a16="http://schemas.microsoft.com/office/drawing/2014/main" id="{15AD0FC7-2E01-7027-E9E7-C1E5545583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124" y="1771845"/>
            <a:ext cx="1143751" cy="104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8" name="Picture 26" descr="Download the Microsoft Copilot AI Mobile App | Microsoft Copilot">
            <a:extLst>
              <a:ext uri="{FF2B5EF4-FFF2-40B4-BE49-F238E27FC236}">
                <a16:creationId xmlns:a16="http://schemas.microsoft.com/office/drawing/2014/main" id="{EEE76F9C-4615-BB2E-06FE-696C7E04F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109" y="3862153"/>
            <a:ext cx="1806891" cy="51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D0D6383-7AE0-111B-056F-A26489519B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109" y="5415052"/>
            <a:ext cx="1859007" cy="393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86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B50387-D367-393A-7B27-D02ED7025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Velké jazykové modely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A8D3696-8E3D-7144-B045-F93183BB2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E70FA35B-2698-BE39-7FE8-F9D5304D47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382705"/>
              </p:ext>
            </p:extLst>
          </p:nvPr>
        </p:nvGraphicFramePr>
        <p:xfrm>
          <a:off x="216000" y="1418496"/>
          <a:ext cx="8640762" cy="4058542"/>
        </p:xfrm>
        <a:graphic>
          <a:graphicData uri="http://schemas.openxmlformats.org/drawingml/2006/table">
            <a:tbl>
              <a:tblPr/>
              <a:tblGrid>
                <a:gridCol w="2880254">
                  <a:extLst>
                    <a:ext uri="{9D8B030D-6E8A-4147-A177-3AD203B41FA5}">
                      <a16:colId xmlns:a16="http://schemas.microsoft.com/office/drawing/2014/main" val="982008160"/>
                    </a:ext>
                  </a:extLst>
                </a:gridCol>
                <a:gridCol w="2880254">
                  <a:extLst>
                    <a:ext uri="{9D8B030D-6E8A-4147-A177-3AD203B41FA5}">
                      <a16:colId xmlns:a16="http://schemas.microsoft.com/office/drawing/2014/main" val="1138985576"/>
                    </a:ext>
                  </a:extLst>
                </a:gridCol>
                <a:gridCol w="2880254">
                  <a:extLst>
                    <a:ext uri="{9D8B030D-6E8A-4147-A177-3AD203B41FA5}">
                      <a16:colId xmlns:a16="http://schemas.microsoft.com/office/drawing/2014/main" val="559634089"/>
                    </a:ext>
                  </a:extLst>
                </a:gridCol>
              </a:tblGrid>
              <a:tr h="400942">
                <a:tc>
                  <a:txBody>
                    <a:bodyPr/>
                    <a:lstStyle/>
                    <a:p>
                      <a:r>
                        <a:rPr lang="cs-CZ" b="1"/>
                        <a:t>Firma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b="1" dirty="0"/>
                        <a:t>Model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b="1" dirty="0"/>
                        <a:t>Poznámka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764816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cs-CZ" dirty="0" err="1"/>
                        <a:t>OpenAI</a:t>
                      </a:r>
                      <a:endParaRPr lang="cs-CZ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err="1"/>
                        <a:t>ChatGPT</a:t>
                      </a:r>
                      <a:r>
                        <a:rPr lang="cs-CZ" dirty="0"/>
                        <a:t> (GPT-3.5, GPT-4, GPT-4o)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Jeden z nejznámějších.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540438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cs-CZ"/>
                        <a:t>Google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err="1"/>
                        <a:t>Gemini</a:t>
                      </a:r>
                      <a:endParaRPr lang="cs-CZ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Silný multimodální model, Integrace s ekosystémem Google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818114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cs-CZ"/>
                        <a:t>Anthropic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Claude (Claude 1–3)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Zaměřený na bezpečnost.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502068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cs-CZ"/>
                        <a:t>Meta (Facebook)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LLaMA 2, 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Zaměřený hlavně na výzkum a komerční partnery.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6040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cs-CZ"/>
                        <a:t>Mistral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Mistral, Mixtral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Velmi dobrým výkon.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853801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cs-CZ"/>
                        <a:t>xAI (Elon Musk)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Grok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/>
                        <a:t>Napojený na X (Twitter)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13606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cs-CZ" dirty="0" err="1"/>
                        <a:t>Cohere</a:t>
                      </a:r>
                      <a:endParaRPr lang="cs-CZ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err="1"/>
                        <a:t>Command</a:t>
                      </a:r>
                      <a:r>
                        <a:rPr lang="cs-CZ" dirty="0"/>
                        <a:t> 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Model pro firemní použití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0352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4817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C46E52B-0D18-714C-F663-11DDD5BFB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Open-source</a:t>
            </a:r>
          </a:p>
        </p:txBody>
      </p:sp>
      <p:graphicFrame>
        <p:nvGraphicFramePr>
          <p:cNvPr id="4" name="Zástupný obsah 3">
            <a:extLst>
              <a:ext uri="{FF2B5EF4-FFF2-40B4-BE49-F238E27FC236}">
                <a16:creationId xmlns:a16="http://schemas.microsoft.com/office/drawing/2014/main" id="{D322C275-A7A2-7AB4-34F3-257F8089EC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7728434"/>
              </p:ext>
            </p:extLst>
          </p:nvPr>
        </p:nvGraphicFramePr>
        <p:xfrm>
          <a:off x="251618" y="960120"/>
          <a:ext cx="8640864" cy="4269081"/>
        </p:xfrm>
        <a:graphic>
          <a:graphicData uri="http://schemas.openxmlformats.org/drawingml/2006/table">
            <a:tbl>
              <a:tblPr/>
              <a:tblGrid>
                <a:gridCol w="2160216">
                  <a:extLst>
                    <a:ext uri="{9D8B030D-6E8A-4147-A177-3AD203B41FA5}">
                      <a16:colId xmlns:a16="http://schemas.microsoft.com/office/drawing/2014/main" val="3814243198"/>
                    </a:ext>
                  </a:extLst>
                </a:gridCol>
                <a:gridCol w="2160216">
                  <a:extLst>
                    <a:ext uri="{9D8B030D-6E8A-4147-A177-3AD203B41FA5}">
                      <a16:colId xmlns:a16="http://schemas.microsoft.com/office/drawing/2014/main" val="4271726575"/>
                    </a:ext>
                  </a:extLst>
                </a:gridCol>
                <a:gridCol w="2160216">
                  <a:extLst>
                    <a:ext uri="{9D8B030D-6E8A-4147-A177-3AD203B41FA5}">
                      <a16:colId xmlns:a16="http://schemas.microsoft.com/office/drawing/2014/main" val="3604158579"/>
                    </a:ext>
                  </a:extLst>
                </a:gridCol>
                <a:gridCol w="2160216">
                  <a:extLst>
                    <a:ext uri="{9D8B030D-6E8A-4147-A177-3AD203B41FA5}">
                      <a16:colId xmlns:a16="http://schemas.microsoft.com/office/drawing/2014/main" val="1321876386"/>
                    </a:ext>
                  </a:extLst>
                </a:gridCol>
              </a:tblGrid>
              <a:tr h="1106799">
                <a:tc>
                  <a:txBody>
                    <a:bodyPr/>
                    <a:lstStyle/>
                    <a:p>
                      <a:r>
                        <a:rPr lang="cs-CZ" sz="1800" b="1" dirty="0"/>
                        <a:t>Typ modelu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800" b="1"/>
                        <a:t>Dostaneš model „do firmy“?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800" b="1"/>
                        <a:t>Můžeš ho upravit?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800" b="1" dirty="0"/>
                        <a:t>Příklad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4908964"/>
                  </a:ext>
                </a:extLst>
              </a:tr>
              <a:tr h="1581141">
                <a:tc>
                  <a:txBody>
                    <a:bodyPr/>
                    <a:lstStyle/>
                    <a:p>
                      <a:r>
                        <a:rPr lang="cs-CZ" sz="1800" b="1"/>
                        <a:t>Open source</a:t>
                      </a:r>
                      <a:endParaRPr lang="cs-CZ" sz="1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800"/>
                        <a:t>✅ Ano, stáhneš a spustíš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800"/>
                        <a:t>✅ Ano, můžeš měnit parametry, chování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dirty="0" err="1"/>
                        <a:t>LLaMA</a:t>
                      </a:r>
                      <a:endParaRPr lang="cs-CZ" sz="18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dirty="0"/>
                        <a:t>Mistral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dirty="0" err="1"/>
                        <a:t>Falcon</a:t>
                      </a:r>
                      <a:endParaRPr lang="cs-CZ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31592"/>
                  </a:ext>
                </a:extLst>
              </a:tr>
              <a:tr h="1581141">
                <a:tc>
                  <a:txBody>
                    <a:bodyPr/>
                    <a:lstStyle/>
                    <a:p>
                      <a:r>
                        <a:rPr lang="cs-CZ" sz="1800" b="1" dirty="0"/>
                        <a:t>Uzavřený (API)</a:t>
                      </a:r>
                      <a:endParaRPr lang="cs-CZ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800"/>
                        <a:t>❌ Ne, jen přes internet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800"/>
                        <a:t>❌ Ne, chování nastavuje provozovatel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dirty="0"/>
                        <a:t>GPT-4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dirty="0" err="1"/>
                        <a:t>Gemini</a:t>
                      </a:r>
                      <a:endParaRPr lang="cs-CZ" sz="18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cs-CZ" sz="1800" dirty="0"/>
                        <a:t>Claude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5373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689718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D6AD8D-68AA-6FBB-60E8-BCE577881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AI chatbot</a:t>
            </a:r>
            <a:r>
              <a:rPr lang="cs-CZ" dirty="0"/>
              <a:t> VS</a:t>
            </a:r>
            <a:r>
              <a:rPr lang="it-IT" dirty="0"/>
              <a:t> AI agent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79E58B3-61E7-C3AE-E6C9-1D5469884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Chatbot:</a:t>
            </a:r>
          </a:p>
          <a:p>
            <a:pPr lvl="1"/>
            <a:r>
              <a:rPr lang="cs-CZ" dirty="0"/>
              <a:t>Reaguje na předem definované dotazy.</a:t>
            </a:r>
          </a:p>
          <a:p>
            <a:pPr lvl="1"/>
            <a:r>
              <a:rPr lang="cs-CZ" dirty="0"/>
              <a:t>Omezený kontext a paměť.</a:t>
            </a:r>
          </a:p>
          <a:p>
            <a:pPr lvl="1"/>
            <a:r>
              <a:rPr lang="cs-CZ" dirty="0"/>
              <a:t>Příklady: zákaznická podpora, FAQ.</a:t>
            </a:r>
          </a:p>
          <a:p>
            <a:r>
              <a:rPr lang="cs-CZ" dirty="0"/>
              <a:t>AI agent:</a:t>
            </a:r>
          </a:p>
          <a:p>
            <a:pPr lvl="1"/>
            <a:r>
              <a:rPr lang="cs-CZ" dirty="0"/>
              <a:t>Samostatně plánuje a rozhoduje.</a:t>
            </a:r>
          </a:p>
          <a:p>
            <a:pPr lvl="1"/>
            <a:r>
              <a:rPr lang="cs-CZ" dirty="0"/>
              <a:t>Učí se z interakcí a prostředí.</a:t>
            </a:r>
          </a:p>
          <a:p>
            <a:pPr lvl="1"/>
            <a:r>
              <a:rPr lang="cs-CZ" dirty="0"/>
              <a:t>Příklady: autonomní vozidla, inteligentní asistenti.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02176680"/>
      </p:ext>
    </p:extLst>
  </p:cSld>
  <p:clrMapOvr>
    <a:masterClrMapping/>
  </p:clrMapOvr>
</p:sld>
</file>

<file path=ppt/theme/theme1.xml><?xml version="1.0" encoding="utf-8"?>
<a:theme xmlns:a="http://schemas.openxmlformats.org/drawingml/2006/main" name="Vyuka">
  <a:themeElements>
    <a:clrScheme name="acrea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F29400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1" id="{BF003DD8-0058-40D7-AF19-0B586996754B}" vid="{4E25A8CD-A496-4C4D-9F1A-DF922186E0AA}"/>
    </a:ext>
  </a:extLst>
</a:theme>
</file>

<file path=ppt/theme/theme2.xml><?xml version="1.0" encoding="utf-8"?>
<a:theme xmlns:a="http://schemas.openxmlformats.org/drawingml/2006/main" name="Sablona Acrea_úvod_CZ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Vlastní návrh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Vyuka_cislo_snim_2021</Template>
  <TotalTime>0</TotalTime>
  <Words>1247</Words>
  <Application>Microsoft Office PowerPoint</Application>
  <PresentationFormat>Předvádění na obrazovce (4:3)</PresentationFormat>
  <Paragraphs>280</Paragraphs>
  <Slides>30</Slides>
  <Notes>23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4</vt:i4>
      </vt:variant>
      <vt:variant>
        <vt:lpstr>Nadpisy snímků</vt:lpstr>
      </vt:variant>
      <vt:variant>
        <vt:i4>30</vt:i4>
      </vt:variant>
    </vt:vector>
  </HeadingPairs>
  <TitlesOfParts>
    <vt:vector size="38" baseType="lpstr">
      <vt:lpstr>Arial</vt:lpstr>
      <vt:lpstr>Calibri</vt:lpstr>
      <vt:lpstr>Roboto</vt:lpstr>
      <vt:lpstr>Wingdings</vt:lpstr>
      <vt:lpstr>Vyuka</vt:lpstr>
      <vt:lpstr>Sablona Acrea_úvod_CZ</vt:lpstr>
      <vt:lpstr>Vlastní návrh</vt:lpstr>
      <vt:lpstr>1_Vlastní návrh</vt:lpstr>
      <vt:lpstr>Úvod do umělé inteligence</vt:lpstr>
      <vt:lpstr>Co je umělá inteligence (AI)?</vt:lpstr>
      <vt:lpstr>Proč se o AI dnes tolik mluví?</vt:lpstr>
      <vt:lpstr>Historie AI ve zkratce</vt:lpstr>
      <vt:lpstr>Typy AI a jejich schopnosti</vt:lpstr>
      <vt:lpstr>Velké jazykové modely</vt:lpstr>
      <vt:lpstr>Velké jazykové modely</vt:lpstr>
      <vt:lpstr>Open-source</vt:lpstr>
      <vt:lpstr>AI chatbot VS AI agent</vt:lpstr>
      <vt:lpstr>AI Agenti - ukázka</vt:lpstr>
      <vt:lpstr>Generativní AI pro obrázky</vt:lpstr>
      <vt:lpstr>Obrázky generované AI?</vt:lpstr>
      <vt:lpstr>Obrázky generované AI?</vt:lpstr>
      <vt:lpstr>Generativní AI pro video</vt:lpstr>
      <vt:lpstr>Video generované AI?</vt:lpstr>
      <vt:lpstr>Generativní AI pro zvuk</vt:lpstr>
      <vt:lpstr>Hudba generovaná AI?</vt:lpstr>
      <vt:lpstr>Jak AI modely „přemýšlí“</vt:lpstr>
      <vt:lpstr>Použití v praxi</vt:lpstr>
      <vt:lpstr>AI jako recepční</vt:lpstr>
      <vt:lpstr>AI jako student na univerzitě</vt:lpstr>
      <vt:lpstr>Umění od AI</vt:lpstr>
      <vt:lpstr>Sophia by Hanson Robotics</vt:lpstr>
      <vt:lpstr>Jak začít s AI</vt:lpstr>
      <vt:lpstr>Nutnost registrace</vt:lpstr>
      <vt:lpstr>Co může být na vstupu?</vt:lpstr>
      <vt:lpstr>Etika, rizika a bezpečnost</vt:lpstr>
      <vt:lpstr>Kolik stojí vytrénovat a provozovat AI model?</vt:lpstr>
      <vt:lpstr>Budoucnost a výzvy</vt:lpstr>
      <vt:lpstr>Dotazy?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Korelační analýza souvislost, souběžnost, příčinnost</dc:title>
  <dc:creator>Brom Ondřej</dc:creator>
  <cp:lastModifiedBy>Petra Raszyková</cp:lastModifiedBy>
  <cp:revision>32</cp:revision>
  <dcterms:created xsi:type="dcterms:W3CDTF">2021-11-15T10:19:03Z</dcterms:created>
  <dcterms:modified xsi:type="dcterms:W3CDTF">2025-06-08T17:30:00Z</dcterms:modified>
</cp:coreProperties>
</file>