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3" r:id="rId3"/>
    <p:sldId id="284" r:id="rId4"/>
    <p:sldId id="285" r:id="rId5"/>
    <p:sldId id="275" r:id="rId6"/>
    <p:sldId id="290" r:id="rId7"/>
    <p:sldId id="287" r:id="rId8"/>
    <p:sldId id="288" r:id="rId9"/>
    <p:sldId id="289" r:id="rId10"/>
    <p:sldId id="291" r:id="rId11"/>
    <p:sldId id="308" r:id="rId12"/>
    <p:sldId id="309" r:id="rId13"/>
    <p:sldId id="310" r:id="rId14"/>
    <p:sldId id="311" r:id="rId15"/>
    <p:sldId id="312" r:id="rId16"/>
    <p:sldId id="295" r:id="rId17"/>
    <p:sldId id="296" r:id="rId18"/>
    <p:sldId id="297" r:id="rId19"/>
    <p:sldId id="298" r:id="rId20"/>
    <p:sldId id="299" r:id="rId21"/>
    <p:sldId id="314" r:id="rId22"/>
    <p:sldId id="293" r:id="rId23"/>
    <p:sldId id="292" r:id="rId24"/>
    <p:sldId id="294" r:id="rId25"/>
    <p:sldId id="313" r:id="rId26"/>
    <p:sldId id="315" r:id="rId2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0000"/>
    <a:srgbClr val="C0C0C0"/>
    <a:srgbClr val="00A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04885C-6DA6-4490-8E5E-A9E2D3DB85A5}" v="3" dt="2025-06-08T22:08:31.495"/>
    <p1510:client id="{BE000CBC-1BFC-4EAE-A0B5-E94E4EF682E2}" v="4" dt="2025-06-08T22:20:32.9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3283" autoAdjust="0"/>
  </p:normalViewPr>
  <p:slideViewPr>
    <p:cSldViewPr showGuides="1">
      <p:cViewPr varScale="1">
        <p:scale>
          <a:sx n="46" d="100"/>
          <a:sy n="46" d="100"/>
        </p:scale>
        <p:origin x="1692" y="2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34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szyková Petra" userId="d1711760-6ab3-4757-b1ea-e072122d3467" providerId="ADAL" clId="{DC26CC4C-90A3-4D92-A629-0D1F2ABA28BB}"/>
    <pc:docChg chg="undo custSel addSld delSld modSld sldOrd modMainMaster">
      <pc:chgData name="Raszyková Petra" userId="d1711760-6ab3-4757-b1ea-e072122d3467" providerId="ADAL" clId="{DC26CC4C-90A3-4D92-A629-0D1F2ABA28BB}" dt="2024-02-20T12:12:37.450" v="461"/>
      <pc:docMkLst>
        <pc:docMk/>
      </pc:docMkLst>
      <pc:sldChg chg="delSp modSp mod">
        <pc:chgData name="Raszyková Petra" userId="d1711760-6ab3-4757-b1ea-e072122d3467" providerId="ADAL" clId="{DC26CC4C-90A3-4D92-A629-0D1F2ABA28BB}" dt="2024-02-08T12:50:28.666" v="46" actId="478"/>
        <pc:sldMkLst>
          <pc:docMk/>
          <pc:sldMk cId="4135228200" sldId="256"/>
        </pc:sldMkLst>
        <pc:spChg chg="mod">
          <ac:chgData name="Raszyková Petra" userId="d1711760-6ab3-4757-b1ea-e072122d3467" providerId="ADAL" clId="{DC26CC4C-90A3-4D92-A629-0D1F2ABA28BB}" dt="2024-02-08T12:50:22.996" v="45" actId="20577"/>
          <ac:spMkLst>
            <pc:docMk/>
            <pc:sldMk cId="4135228200" sldId="256"/>
            <ac:spMk id="2" creationId="{00000000-0000-0000-0000-000000000000}"/>
          </ac:spMkLst>
        </pc:spChg>
        <pc:spChg chg="del">
          <ac:chgData name="Raszyková Petra" userId="d1711760-6ab3-4757-b1ea-e072122d3467" providerId="ADAL" clId="{DC26CC4C-90A3-4D92-A629-0D1F2ABA28BB}" dt="2024-02-08T12:50:28.666" v="46" actId="478"/>
          <ac:spMkLst>
            <pc:docMk/>
            <pc:sldMk cId="4135228200" sldId="256"/>
            <ac:spMk id="3" creationId="{00000000-0000-0000-0000-000000000000}"/>
          </ac:spMkLst>
        </pc:spChg>
      </pc:sldChg>
      <pc:sldChg chg="modSp mod">
        <pc:chgData name="Raszyková Petra" userId="d1711760-6ab3-4757-b1ea-e072122d3467" providerId="ADAL" clId="{DC26CC4C-90A3-4D92-A629-0D1F2ABA28BB}" dt="2024-02-08T15:04:48.847" v="254" actId="20577"/>
        <pc:sldMkLst>
          <pc:docMk/>
          <pc:sldMk cId="3199443554" sldId="257"/>
        </pc:sldMkLst>
        <pc:spChg chg="mod">
          <ac:chgData name="Raszyková Petra" userId="d1711760-6ab3-4757-b1ea-e072122d3467" providerId="ADAL" clId="{DC26CC4C-90A3-4D92-A629-0D1F2ABA28BB}" dt="2024-02-08T12:59:39.164" v="184" actId="20577"/>
          <ac:spMkLst>
            <pc:docMk/>
            <pc:sldMk cId="3199443554" sldId="257"/>
            <ac:spMk id="2" creationId="{C9F58AE8-4821-B934-33DF-AC216D979A84}"/>
          </ac:spMkLst>
        </pc:spChg>
        <pc:spChg chg="mod">
          <ac:chgData name="Raszyková Petra" userId="d1711760-6ab3-4757-b1ea-e072122d3467" providerId="ADAL" clId="{DC26CC4C-90A3-4D92-A629-0D1F2ABA28BB}" dt="2024-02-08T15:04:48.847" v="254" actId="20577"/>
          <ac:spMkLst>
            <pc:docMk/>
            <pc:sldMk cId="3199443554" sldId="257"/>
            <ac:spMk id="3" creationId="{F66B00B7-4001-6817-184F-7EABDB1112D1}"/>
          </ac:spMkLst>
        </pc:spChg>
      </pc:sldChg>
      <pc:sldChg chg="del">
        <pc:chgData name="Raszyková Petra" userId="d1711760-6ab3-4757-b1ea-e072122d3467" providerId="ADAL" clId="{DC26CC4C-90A3-4D92-A629-0D1F2ABA28BB}" dt="2024-02-08T12:55:07.784" v="57" actId="47"/>
        <pc:sldMkLst>
          <pc:docMk/>
          <pc:sldMk cId="704502461" sldId="258"/>
        </pc:sldMkLst>
      </pc:sldChg>
      <pc:sldChg chg="del">
        <pc:chgData name="Raszyková Petra" userId="d1711760-6ab3-4757-b1ea-e072122d3467" providerId="ADAL" clId="{DC26CC4C-90A3-4D92-A629-0D1F2ABA28BB}" dt="2024-02-08T12:55:04.172" v="53" actId="47"/>
        <pc:sldMkLst>
          <pc:docMk/>
          <pc:sldMk cId="3642603840" sldId="259"/>
        </pc:sldMkLst>
      </pc:sldChg>
      <pc:sldChg chg="del">
        <pc:chgData name="Raszyková Petra" userId="d1711760-6ab3-4757-b1ea-e072122d3467" providerId="ADAL" clId="{DC26CC4C-90A3-4D92-A629-0D1F2ABA28BB}" dt="2024-02-08T12:55:05.110" v="54" actId="47"/>
        <pc:sldMkLst>
          <pc:docMk/>
          <pc:sldMk cId="2081346014" sldId="260"/>
        </pc:sldMkLst>
      </pc:sldChg>
      <pc:sldChg chg="del">
        <pc:chgData name="Raszyková Petra" userId="d1711760-6ab3-4757-b1ea-e072122d3467" providerId="ADAL" clId="{DC26CC4C-90A3-4D92-A629-0D1F2ABA28BB}" dt="2024-02-08T12:55:05.907" v="55" actId="47"/>
        <pc:sldMkLst>
          <pc:docMk/>
          <pc:sldMk cId="1381396171" sldId="261"/>
        </pc:sldMkLst>
      </pc:sldChg>
      <pc:sldChg chg="del">
        <pc:chgData name="Raszyková Petra" userId="d1711760-6ab3-4757-b1ea-e072122d3467" providerId="ADAL" clId="{DC26CC4C-90A3-4D92-A629-0D1F2ABA28BB}" dt="2024-02-08T12:55:06.602" v="56" actId="47"/>
        <pc:sldMkLst>
          <pc:docMk/>
          <pc:sldMk cId="2029671394" sldId="262"/>
        </pc:sldMkLst>
      </pc:sldChg>
      <pc:sldChg chg="del">
        <pc:chgData name="Raszyková Petra" userId="d1711760-6ab3-4757-b1ea-e072122d3467" providerId="ADAL" clId="{DC26CC4C-90A3-4D92-A629-0D1F2ABA28BB}" dt="2024-02-08T12:55:03.823" v="52" actId="47"/>
        <pc:sldMkLst>
          <pc:docMk/>
          <pc:sldMk cId="3066918588" sldId="263"/>
        </pc:sldMkLst>
      </pc:sldChg>
      <pc:sldChg chg="del">
        <pc:chgData name="Raszyková Petra" userId="d1711760-6ab3-4757-b1ea-e072122d3467" providerId="ADAL" clId="{DC26CC4C-90A3-4D92-A629-0D1F2ABA28BB}" dt="2024-02-08T12:55:08.834" v="58" actId="47"/>
        <pc:sldMkLst>
          <pc:docMk/>
          <pc:sldMk cId="3021507734" sldId="264"/>
        </pc:sldMkLst>
      </pc:sldChg>
      <pc:sldChg chg="del">
        <pc:chgData name="Raszyková Petra" userId="d1711760-6ab3-4757-b1ea-e072122d3467" providerId="ADAL" clId="{DC26CC4C-90A3-4D92-A629-0D1F2ABA28BB}" dt="2024-02-08T12:55:09.881" v="59" actId="47"/>
        <pc:sldMkLst>
          <pc:docMk/>
          <pc:sldMk cId="3264847074" sldId="265"/>
        </pc:sldMkLst>
      </pc:sldChg>
      <pc:sldChg chg="del">
        <pc:chgData name="Raszyková Petra" userId="d1711760-6ab3-4757-b1ea-e072122d3467" providerId="ADAL" clId="{DC26CC4C-90A3-4D92-A629-0D1F2ABA28BB}" dt="2024-02-08T12:55:10.382" v="60" actId="47"/>
        <pc:sldMkLst>
          <pc:docMk/>
          <pc:sldMk cId="3352135599" sldId="266"/>
        </pc:sldMkLst>
      </pc:sldChg>
      <pc:sldChg chg="del">
        <pc:chgData name="Raszyková Petra" userId="d1711760-6ab3-4757-b1ea-e072122d3467" providerId="ADAL" clId="{DC26CC4C-90A3-4D92-A629-0D1F2ABA28BB}" dt="2024-02-08T12:55:11.399" v="61" actId="47"/>
        <pc:sldMkLst>
          <pc:docMk/>
          <pc:sldMk cId="4159229431" sldId="267"/>
        </pc:sldMkLst>
      </pc:sldChg>
      <pc:sldChg chg="del">
        <pc:chgData name="Raszyková Petra" userId="d1711760-6ab3-4757-b1ea-e072122d3467" providerId="ADAL" clId="{DC26CC4C-90A3-4D92-A629-0D1F2ABA28BB}" dt="2024-02-08T12:55:12.781" v="62" actId="47"/>
        <pc:sldMkLst>
          <pc:docMk/>
          <pc:sldMk cId="3980534796" sldId="268"/>
        </pc:sldMkLst>
      </pc:sldChg>
      <pc:sldChg chg="del">
        <pc:chgData name="Raszyková Petra" userId="d1711760-6ab3-4757-b1ea-e072122d3467" providerId="ADAL" clId="{DC26CC4C-90A3-4D92-A629-0D1F2ABA28BB}" dt="2024-02-08T12:55:54.205" v="66" actId="47"/>
        <pc:sldMkLst>
          <pc:docMk/>
          <pc:sldMk cId="1949505591" sldId="269"/>
        </pc:sldMkLst>
      </pc:sldChg>
      <pc:sldChg chg="del">
        <pc:chgData name="Raszyková Petra" userId="d1711760-6ab3-4757-b1ea-e072122d3467" providerId="ADAL" clId="{DC26CC4C-90A3-4D92-A629-0D1F2ABA28BB}" dt="2024-02-08T12:55:56.421" v="69" actId="47"/>
        <pc:sldMkLst>
          <pc:docMk/>
          <pc:sldMk cId="451426696" sldId="270"/>
        </pc:sldMkLst>
      </pc:sldChg>
      <pc:sldChg chg="del">
        <pc:chgData name="Raszyková Petra" userId="d1711760-6ab3-4757-b1ea-e072122d3467" providerId="ADAL" clId="{DC26CC4C-90A3-4D92-A629-0D1F2ABA28BB}" dt="2024-02-08T12:55:55.212" v="67" actId="47"/>
        <pc:sldMkLst>
          <pc:docMk/>
          <pc:sldMk cId="1104906733" sldId="271"/>
        </pc:sldMkLst>
      </pc:sldChg>
      <pc:sldChg chg="del">
        <pc:chgData name="Raszyková Petra" userId="d1711760-6ab3-4757-b1ea-e072122d3467" providerId="ADAL" clId="{DC26CC4C-90A3-4D92-A629-0D1F2ABA28BB}" dt="2024-02-08T12:55:55.737" v="68" actId="47"/>
        <pc:sldMkLst>
          <pc:docMk/>
          <pc:sldMk cId="3710139863" sldId="272"/>
        </pc:sldMkLst>
      </pc:sldChg>
      <pc:sldChg chg="del">
        <pc:chgData name="Raszyková Petra" userId="d1711760-6ab3-4757-b1ea-e072122d3467" providerId="ADAL" clId="{DC26CC4C-90A3-4D92-A629-0D1F2ABA28BB}" dt="2024-02-08T12:55:53.552" v="65" actId="47"/>
        <pc:sldMkLst>
          <pc:docMk/>
          <pc:sldMk cId="920494248" sldId="273"/>
        </pc:sldMkLst>
      </pc:sldChg>
      <pc:sldChg chg="del">
        <pc:chgData name="Raszyková Petra" userId="d1711760-6ab3-4757-b1ea-e072122d3467" providerId="ADAL" clId="{DC26CC4C-90A3-4D92-A629-0D1F2ABA28BB}" dt="2024-02-08T12:55:57.528" v="70" actId="47"/>
        <pc:sldMkLst>
          <pc:docMk/>
          <pc:sldMk cId="149491743" sldId="274"/>
        </pc:sldMkLst>
      </pc:sldChg>
      <pc:sldChg chg="delSp modSp mod">
        <pc:chgData name="Raszyková Petra" userId="d1711760-6ab3-4757-b1ea-e072122d3467" providerId="ADAL" clId="{DC26CC4C-90A3-4D92-A629-0D1F2ABA28BB}" dt="2024-02-08T15:29:34.111" v="262" actId="20577"/>
        <pc:sldMkLst>
          <pc:docMk/>
          <pc:sldMk cId="3777459973" sldId="275"/>
        </pc:sldMkLst>
        <pc:spChg chg="mod">
          <ac:chgData name="Raszyková Petra" userId="d1711760-6ab3-4757-b1ea-e072122d3467" providerId="ADAL" clId="{DC26CC4C-90A3-4D92-A629-0D1F2ABA28BB}" dt="2024-02-08T15:29:34.111" v="262" actId="20577"/>
          <ac:spMkLst>
            <pc:docMk/>
            <pc:sldMk cId="3777459973" sldId="275"/>
            <ac:spMk id="5" creationId="{13295A35-3D9C-2403-A530-482DEFD68EA6}"/>
          </ac:spMkLst>
        </pc:spChg>
        <pc:spChg chg="del">
          <ac:chgData name="Raszyková Petra" userId="d1711760-6ab3-4757-b1ea-e072122d3467" providerId="ADAL" clId="{DC26CC4C-90A3-4D92-A629-0D1F2ABA28BB}" dt="2024-02-08T12:55:49.445" v="63" actId="478"/>
          <ac:spMkLst>
            <pc:docMk/>
            <pc:sldMk cId="3777459973" sldId="275"/>
            <ac:spMk id="6" creationId="{C43B978E-48FF-6275-A8B5-3DE8AB874EC8}"/>
          </ac:spMkLst>
        </pc:spChg>
      </pc:sldChg>
      <pc:sldChg chg="add del ord">
        <pc:chgData name="Raszyková Petra" userId="d1711760-6ab3-4757-b1ea-e072122d3467" providerId="ADAL" clId="{DC26CC4C-90A3-4D92-A629-0D1F2ABA28BB}" dt="2024-02-08T12:59:22.211" v="145" actId="47"/>
        <pc:sldMkLst>
          <pc:docMk/>
          <pc:sldMk cId="2814832010" sldId="281"/>
        </pc:sldMkLst>
      </pc:sldChg>
      <pc:sldChg chg="addSp modSp add mod ord">
        <pc:chgData name="Raszyková Petra" userId="d1711760-6ab3-4757-b1ea-e072122d3467" providerId="ADAL" clId="{DC26CC4C-90A3-4D92-A629-0D1F2ABA28BB}" dt="2024-02-08T12:59:24.300" v="147"/>
        <pc:sldMkLst>
          <pc:docMk/>
          <pc:sldMk cId="3796791194" sldId="282"/>
        </pc:sldMkLst>
        <pc:spChg chg="mod">
          <ac:chgData name="Raszyková Petra" userId="d1711760-6ab3-4757-b1ea-e072122d3467" providerId="ADAL" clId="{DC26CC4C-90A3-4D92-A629-0D1F2ABA28BB}" dt="2024-02-08T12:59:06.298" v="141"/>
          <ac:spMkLst>
            <pc:docMk/>
            <pc:sldMk cId="3796791194" sldId="282"/>
            <ac:spMk id="2" creationId="{33801B67-07D7-A4AF-DECB-B9BAEC727A25}"/>
          </ac:spMkLst>
        </pc:spChg>
        <pc:spChg chg="mod">
          <ac:chgData name="Raszyková Petra" userId="d1711760-6ab3-4757-b1ea-e072122d3467" providerId="ADAL" clId="{DC26CC4C-90A3-4D92-A629-0D1F2ABA28BB}" dt="2024-02-08T12:59:12.067" v="142"/>
          <ac:spMkLst>
            <pc:docMk/>
            <pc:sldMk cId="3796791194" sldId="282"/>
            <ac:spMk id="3" creationId="{03438901-6394-04AF-A2BD-60D4E5436665}"/>
          </ac:spMkLst>
        </pc:spChg>
        <pc:picChg chg="add mod">
          <ac:chgData name="Raszyková Petra" userId="d1711760-6ab3-4757-b1ea-e072122d3467" providerId="ADAL" clId="{DC26CC4C-90A3-4D92-A629-0D1F2ABA28BB}" dt="2024-02-08T12:59:19.332" v="144" actId="14100"/>
          <ac:picMkLst>
            <pc:docMk/>
            <pc:sldMk cId="3796791194" sldId="282"/>
            <ac:picMk id="5" creationId="{71F56F2E-4F03-BAA2-9DD6-4138FFAF4D21}"/>
          </ac:picMkLst>
        </pc:picChg>
      </pc:sldChg>
      <pc:sldChg chg="addSp modSp add mod">
        <pc:chgData name="Raszyková Petra" userId="d1711760-6ab3-4757-b1ea-e072122d3467" providerId="ADAL" clId="{DC26CC4C-90A3-4D92-A629-0D1F2ABA28BB}" dt="2024-02-08T13:01:52.709" v="204" actId="1076"/>
        <pc:sldMkLst>
          <pc:docMk/>
          <pc:sldMk cId="3736743827" sldId="283"/>
        </pc:sldMkLst>
        <pc:spChg chg="mod">
          <ac:chgData name="Raszyková Petra" userId="d1711760-6ab3-4757-b1ea-e072122d3467" providerId="ADAL" clId="{DC26CC4C-90A3-4D92-A629-0D1F2ABA28BB}" dt="2024-02-08T13:00:32.355" v="189"/>
          <ac:spMkLst>
            <pc:docMk/>
            <pc:sldMk cId="3736743827" sldId="283"/>
            <ac:spMk id="2" creationId="{74D3FC64-5374-1DE4-77FA-53852AACA8A0}"/>
          </ac:spMkLst>
        </pc:spChg>
        <pc:spChg chg="mod">
          <ac:chgData name="Raszyková Petra" userId="d1711760-6ab3-4757-b1ea-e072122d3467" providerId="ADAL" clId="{DC26CC4C-90A3-4D92-A629-0D1F2ABA28BB}" dt="2024-02-08T13:01:13.662" v="199" actId="20577"/>
          <ac:spMkLst>
            <pc:docMk/>
            <pc:sldMk cId="3736743827" sldId="283"/>
            <ac:spMk id="3" creationId="{7F84703E-6819-A6F1-C135-E3BE1999990E}"/>
          </ac:spMkLst>
        </pc:spChg>
        <pc:picChg chg="add mod">
          <ac:chgData name="Raszyková Petra" userId="d1711760-6ab3-4757-b1ea-e072122d3467" providerId="ADAL" clId="{DC26CC4C-90A3-4D92-A629-0D1F2ABA28BB}" dt="2024-02-08T13:01:52.709" v="204" actId="1076"/>
          <ac:picMkLst>
            <pc:docMk/>
            <pc:sldMk cId="3736743827" sldId="283"/>
            <ac:picMk id="5" creationId="{B911BAA6-97E6-2AD2-1840-C4FDD93BFDFD}"/>
          </ac:picMkLst>
        </pc:picChg>
      </pc:sldChg>
      <pc:sldChg chg="addSp delSp modSp add mod">
        <pc:chgData name="Raszyková Petra" userId="d1711760-6ab3-4757-b1ea-e072122d3467" providerId="ADAL" clId="{DC26CC4C-90A3-4D92-A629-0D1F2ABA28BB}" dt="2024-02-08T13:03:32.166" v="233" actId="1076"/>
        <pc:sldMkLst>
          <pc:docMk/>
          <pc:sldMk cId="14799759" sldId="284"/>
        </pc:sldMkLst>
        <pc:spChg chg="mod">
          <ac:chgData name="Raszyková Petra" userId="d1711760-6ab3-4757-b1ea-e072122d3467" providerId="ADAL" clId="{DC26CC4C-90A3-4D92-A629-0D1F2ABA28BB}" dt="2024-02-08T13:03:12.581" v="221" actId="20577"/>
          <ac:spMkLst>
            <pc:docMk/>
            <pc:sldMk cId="14799759" sldId="284"/>
            <ac:spMk id="2" creationId="{6D2010D4-8997-975F-7399-F36A28369CAB}"/>
          </ac:spMkLst>
        </pc:spChg>
        <pc:spChg chg="del">
          <ac:chgData name="Raszyková Petra" userId="d1711760-6ab3-4757-b1ea-e072122d3467" providerId="ADAL" clId="{DC26CC4C-90A3-4D92-A629-0D1F2ABA28BB}" dt="2024-02-08T13:02:30.604" v="205" actId="22"/>
          <ac:spMkLst>
            <pc:docMk/>
            <pc:sldMk cId="14799759" sldId="284"/>
            <ac:spMk id="3" creationId="{8B73832F-09D6-25D4-BB33-2D70FD18B0D2}"/>
          </ac:spMkLst>
        </pc:spChg>
        <pc:spChg chg="add mod">
          <ac:chgData name="Raszyková Petra" userId="d1711760-6ab3-4757-b1ea-e072122d3467" providerId="ADAL" clId="{DC26CC4C-90A3-4D92-A629-0D1F2ABA28BB}" dt="2024-02-08T13:03:29.224" v="231" actId="1076"/>
          <ac:spMkLst>
            <pc:docMk/>
            <pc:sldMk cId="14799759" sldId="284"/>
            <ac:spMk id="9" creationId="{53638FD8-5649-4AD4-8654-85CBD5F9DD23}"/>
          </ac:spMkLst>
        </pc:spChg>
        <pc:picChg chg="add mod ord">
          <ac:chgData name="Raszyková Petra" userId="d1711760-6ab3-4757-b1ea-e072122d3467" providerId="ADAL" clId="{DC26CC4C-90A3-4D92-A629-0D1F2ABA28BB}" dt="2024-02-08T13:02:37.863" v="206" actId="1076"/>
          <ac:picMkLst>
            <pc:docMk/>
            <pc:sldMk cId="14799759" sldId="284"/>
            <ac:picMk id="6" creationId="{09334008-005C-B04A-E288-5679C786921D}"/>
          </ac:picMkLst>
        </pc:picChg>
        <pc:picChg chg="add mod">
          <ac:chgData name="Raszyková Petra" userId="d1711760-6ab3-4757-b1ea-e072122d3467" providerId="ADAL" clId="{DC26CC4C-90A3-4D92-A629-0D1F2ABA28BB}" dt="2024-02-08T13:03:32.166" v="233" actId="1076"/>
          <ac:picMkLst>
            <pc:docMk/>
            <pc:sldMk cId="14799759" sldId="284"/>
            <ac:picMk id="8" creationId="{138D1D8A-FD85-3AA2-E2B7-8C5951B7F5DB}"/>
          </ac:picMkLst>
        </pc:picChg>
      </pc:sldChg>
      <pc:sldChg chg="addSp delSp modSp add mod ord">
        <pc:chgData name="Raszyková Petra" userId="d1711760-6ab3-4757-b1ea-e072122d3467" providerId="ADAL" clId="{DC26CC4C-90A3-4D92-A629-0D1F2ABA28BB}" dt="2024-02-08T13:04:31.161" v="239" actId="1076"/>
        <pc:sldMkLst>
          <pc:docMk/>
          <pc:sldMk cId="3652608203" sldId="285"/>
        </pc:sldMkLst>
        <pc:spChg chg="mod">
          <ac:chgData name="Raszyková Petra" userId="d1711760-6ab3-4757-b1ea-e072122d3467" providerId="ADAL" clId="{DC26CC4C-90A3-4D92-A629-0D1F2ABA28BB}" dt="2024-02-08T13:04:26.111" v="237"/>
          <ac:spMkLst>
            <pc:docMk/>
            <pc:sldMk cId="3652608203" sldId="285"/>
            <ac:spMk id="2" creationId="{9FE4E847-7EA4-8942-F883-D5DEDBEA3D29}"/>
          </ac:spMkLst>
        </pc:spChg>
        <pc:spChg chg="del">
          <ac:chgData name="Raszyková Petra" userId="d1711760-6ab3-4757-b1ea-e072122d3467" providerId="ADAL" clId="{DC26CC4C-90A3-4D92-A629-0D1F2ABA28BB}" dt="2024-02-08T13:04:18.532" v="236" actId="22"/>
          <ac:spMkLst>
            <pc:docMk/>
            <pc:sldMk cId="3652608203" sldId="285"/>
            <ac:spMk id="3" creationId="{9BE7BD1A-2E87-27FB-F720-1E684742EBA3}"/>
          </ac:spMkLst>
        </pc:spChg>
        <pc:picChg chg="add mod ord">
          <ac:chgData name="Raszyková Petra" userId="d1711760-6ab3-4757-b1ea-e072122d3467" providerId="ADAL" clId="{DC26CC4C-90A3-4D92-A629-0D1F2ABA28BB}" dt="2024-02-08T13:04:31.161" v="239" actId="1076"/>
          <ac:picMkLst>
            <pc:docMk/>
            <pc:sldMk cId="3652608203" sldId="285"/>
            <ac:picMk id="6" creationId="{4DA40F0D-587F-712B-4F5F-5DBA56C6F098}"/>
          </ac:picMkLst>
        </pc:picChg>
      </pc:sldChg>
      <pc:sldChg chg="add">
        <pc:chgData name="Raszyková Petra" userId="d1711760-6ab3-4757-b1ea-e072122d3467" providerId="ADAL" clId="{DC26CC4C-90A3-4D92-A629-0D1F2ABA28BB}" dt="2024-02-08T12:58:58.770" v="140"/>
        <pc:sldMkLst>
          <pc:docMk/>
          <pc:sldMk cId="2294301720" sldId="286"/>
        </pc:sldMkLst>
      </pc:sldChg>
      <pc:sldChg chg="addSp delSp modSp add mod modNotesTx">
        <pc:chgData name="Raszyková Petra" userId="d1711760-6ab3-4757-b1ea-e072122d3467" providerId="ADAL" clId="{DC26CC4C-90A3-4D92-A629-0D1F2ABA28BB}" dt="2024-02-08T15:43:28.056" v="352" actId="1076"/>
        <pc:sldMkLst>
          <pc:docMk/>
          <pc:sldMk cId="908962702" sldId="287"/>
        </pc:sldMkLst>
        <pc:spChg chg="mod">
          <ac:chgData name="Raszyková Petra" userId="d1711760-6ab3-4757-b1ea-e072122d3467" providerId="ADAL" clId="{DC26CC4C-90A3-4D92-A629-0D1F2ABA28BB}" dt="2024-02-08T15:29:58.267" v="287" actId="20577"/>
          <ac:spMkLst>
            <pc:docMk/>
            <pc:sldMk cId="908962702" sldId="287"/>
            <ac:spMk id="2" creationId="{B97FD890-D7FF-197C-401D-6C2569E38DC2}"/>
          </ac:spMkLst>
        </pc:spChg>
        <pc:spChg chg="del">
          <ac:chgData name="Raszyková Petra" userId="d1711760-6ab3-4757-b1ea-e072122d3467" providerId="ADAL" clId="{DC26CC4C-90A3-4D92-A629-0D1F2ABA28BB}" dt="2024-02-08T15:29:39.938" v="263" actId="22"/>
          <ac:spMkLst>
            <pc:docMk/>
            <pc:sldMk cId="908962702" sldId="287"/>
            <ac:spMk id="3" creationId="{21E3BC3C-298D-E5D2-A8C8-23160854C260}"/>
          </ac:spMkLst>
        </pc:spChg>
        <pc:picChg chg="add mod ord">
          <ac:chgData name="Raszyková Petra" userId="d1711760-6ab3-4757-b1ea-e072122d3467" providerId="ADAL" clId="{DC26CC4C-90A3-4D92-A629-0D1F2ABA28BB}" dt="2024-02-08T15:43:24.172" v="349" actId="1076"/>
          <ac:picMkLst>
            <pc:docMk/>
            <pc:sldMk cId="908962702" sldId="287"/>
            <ac:picMk id="6" creationId="{F409B0B6-F6E6-F608-EE76-F5DBE3B2243D}"/>
          </ac:picMkLst>
        </pc:picChg>
        <pc:picChg chg="add mod">
          <ac:chgData name="Raszyková Petra" userId="d1711760-6ab3-4757-b1ea-e072122d3467" providerId="ADAL" clId="{DC26CC4C-90A3-4D92-A629-0D1F2ABA28BB}" dt="2024-02-08T15:43:28.056" v="352" actId="1076"/>
          <ac:picMkLst>
            <pc:docMk/>
            <pc:sldMk cId="908962702" sldId="287"/>
            <ac:picMk id="7" creationId="{46DC430E-5612-B090-FC3F-BFFC39B66A6B}"/>
          </ac:picMkLst>
        </pc:picChg>
      </pc:sldChg>
      <pc:sldChg chg="addSp delSp modSp add mod modNotesTx">
        <pc:chgData name="Raszyková Petra" userId="d1711760-6ab3-4757-b1ea-e072122d3467" providerId="ADAL" clId="{DC26CC4C-90A3-4D92-A629-0D1F2ABA28BB}" dt="2024-02-08T15:44:18.967" v="357" actId="21"/>
        <pc:sldMkLst>
          <pc:docMk/>
          <pc:sldMk cId="380557911" sldId="288"/>
        </pc:sldMkLst>
        <pc:spChg chg="mod">
          <ac:chgData name="Raszyková Petra" userId="d1711760-6ab3-4757-b1ea-e072122d3467" providerId="ADAL" clId="{DC26CC4C-90A3-4D92-A629-0D1F2ABA28BB}" dt="2024-02-08T15:34:44.064" v="315" actId="20577"/>
          <ac:spMkLst>
            <pc:docMk/>
            <pc:sldMk cId="380557911" sldId="288"/>
            <ac:spMk id="2" creationId="{9D3E9DBC-6BB6-7D0A-23BC-5619F0D44ED9}"/>
          </ac:spMkLst>
        </pc:spChg>
        <pc:spChg chg="del">
          <ac:chgData name="Raszyková Petra" userId="d1711760-6ab3-4757-b1ea-e072122d3467" providerId="ADAL" clId="{DC26CC4C-90A3-4D92-A629-0D1F2ABA28BB}" dt="2024-02-08T15:36:26.228" v="316"/>
          <ac:spMkLst>
            <pc:docMk/>
            <pc:sldMk cId="380557911" sldId="288"/>
            <ac:spMk id="3" creationId="{8C116460-F1C4-519F-19B8-DBCFF05E8444}"/>
          </ac:spMkLst>
        </pc:spChg>
        <pc:spChg chg="add mod">
          <ac:chgData name="Raszyková Petra" userId="d1711760-6ab3-4757-b1ea-e072122d3467" providerId="ADAL" clId="{DC26CC4C-90A3-4D92-A629-0D1F2ABA28BB}" dt="2024-02-08T15:44:17.146" v="356" actId="21"/>
          <ac:spMkLst>
            <pc:docMk/>
            <pc:sldMk cId="380557911" sldId="288"/>
            <ac:spMk id="5" creationId="{64C0F73F-983F-0C79-B7B9-8CF2AEBDDC5E}"/>
          </ac:spMkLst>
        </pc:spChg>
        <pc:picChg chg="add del mod">
          <ac:chgData name="Raszyková Petra" userId="d1711760-6ab3-4757-b1ea-e072122d3467" providerId="ADAL" clId="{DC26CC4C-90A3-4D92-A629-0D1F2ABA28BB}" dt="2024-02-08T15:44:18.967" v="357" actId="21"/>
          <ac:picMkLst>
            <pc:docMk/>
            <pc:sldMk cId="380557911" sldId="288"/>
            <ac:picMk id="1026" creationId="{8AF1FD31-7BE3-3C42-48DD-72FE2343EEA8}"/>
          </ac:picMkLst>
        </pc:picChg>
      </pc:sldChg>
      <pc:sldChg chg="addSp delSp modSp new mod modNotesTx">
        <pc:chgData name="Raszyková Petra" userId="d1711760-6ab3-4757-b1ea-e072122d3467" providerId="ADAL" clId="{DC26CC4C-90A3-4D92-A629-0D1F2ABA28BB}" dt="2024-02-08T15:43:50.435" v="355" actId="732"/>
        <pc:sldMkLst>
          <pc:docMk/>
          <pc:sldMk cId="3523199055" sldId="289"/>
        </pc:sldMkLst>
        <pc:spChg chg="mod">
          <ac:chgData name="Raszyková Petra" userId="d1711760-6ab3-4757-b1ea-e072122d3467" providerId="ADAL" clId="{DC26CC4C-90A3-4D92-A629-0D1F2ABA28BB}" dt="2024-02-08T15:42:30.894" v="340" actId="20577"/>
          <ac:spMkLst>
            <pc:docMk/>
            <pc:sldMk cId="3523199055" sldId="289"/>
            <ac:spMk id="2" creationId="{E60EEBFF-F6D9-DF25-59BC-08339EF9971B}"/>
          </ac:spMkLst>
        </pc:spChg>
        <pc:spChg chg="del mod">
          <ac:chgData name="Raszyková Petra" userId="d1711760-6ab3-4757-b1ea-e072122d3467" providerId="ADAL" clId="{DC26CC4C-90A3-4D92-A629-0D1F2ABA28BB}" dt="2024-02-08T15:42:33.490" v="342"/>
          <ac:spMkLst>
            <pc:docMk/>
            <pc:sldMk cId="3523199055" sldId="289"/>
            <ac:spMk id="3" creationId="{81433093-9251-3E0E-AF1E-09259F78DB93}"/>
          </ac:spMkLst>
        </pc:spChg>
        <pc:picChg chg="add mod">
          <ac:chgData name="Raszyková Petra" userId="d1711760-6ab3-4757-b1ea-e072122d3467" providerId="ADAL" clId="{DC26CC4C-90A3-4D92-A629-0D1F2ABA28BB}" dt="2024-02-08T15:43:50.435" v="355" actId="732"/>
          <ac:picMkLst>
            <pc:docMk/>
            <pc:sldMk cId="3523199055" sldId="289"/>
            <ac:picMk id="3074" creationId="{0E1FF9BA-A93F-ED04-946F-3FFB5CB903B2}"/>
          </ac:picMkLst>
        </pc:picChg>
      </pc:sldChg>
      <pc:sldChg chg="modNotesTx">
        <pc:chgData name="Raszyková Petra" userId="d1711760-6ab3-4757-b1ea-e072122d3467" providerId="ADAL" clId="{DC26CC4C-90A3-4D92-A629-0D1F2ABA28BB}" dt="2024-02-20T11:07:51.999" v="362"/>
        <pc:sldMkLst>
          <pc:docMk/>
          <pc:sldMk cId="2008750827" sldId="292"/>
        </pc:sldMkLst>
      </pc:sldChg>
      <pc:sldChg chg="addSp delSp modSp mod ord modNotesTx">
        <pc:chgData name="Raszyková Petra" userId="d1711760-6ab3-4757-b1ea-e072122d3467" providerId="ADAL" clId="{DC26CC4C-90A3-4D92-A629-0D1F2ABA28BB}" dt="2024-02-20T12:12:37.450" v="461"/>
        <pc:sldMkLst>
          <pc:docMk/>
          <pc:sldMk cId="2243700800" sldId="308"/>
        </pc:sldMkLst>
        <pc:spChg chg="del">
          <ac:chgData name="Raszyková Petra" userId="d1711760-6ab3-4757-b1ea-e072122d3467" providerId="ADAL" clId="{DC26CC4C-90A3-4D92-A629-0D1F2ABA28BB}" dt="2024-02-20T11:44:28.457" v="363" actId="478"/>
          <ac:spMkLst>
            <pc:docMk/>
            <pc:sldMk cId="2243700800" sldId="308"/>
            <ac:spMk id="3" creationId="{23694A8F-A98D-949D-1ADA-422F9F3360FB}"/>
          </ac:spMkLst>
        </pc:spChg>
        <pc:picChg chg="add mod">
          <ac:chgData name="Raszyková Petra" userId="d1711760-6ab3-4757-b1ea-e072122d3467" providerId="ADAL" clId="{DC26CC4C-90A3-4D92-A629-0D1F2ABA28BB}" dt="2024-02-20T11:44:31.166" v="365" actId="1076"/>
          <ac:picMkLst>
            <pc:docMk/>
            <pc:sldMk cId="2243700800" sldId="308"/>
            <ac:picMk id="5" creationId="{73C1E0B6-CCB6-3CBA-4500-F70F65C078CB}"/>
          </ac:picMkLst>
        </pc:picChg>
      </pc:sldChg>
      <pc:sldChg chg="addSp modSp new mod ord modNotesTx">
        <pc:chgData name="Raszyková Petra" userId="d1711760-6ab3-4757-b1ea-e072122d3467" providerId="ADAL" clId="{DC26CC4C-90A3-4D92-A629-0D1F2ABA28BB}" dt="2024-02-20T12:12:37.450" v="461"/>
        <pc:sldMkLst>
          <pc:docMk/>
          <pc:sldMk cId="2959173215" sldId="309"/>
        </pc:sldMkLst>
        <pc:spChg chg="mod">
          <ac:chgData name="Raszyková Petra" userId="d1711760-6ab3-4757-b1ea-e072122d3467" providerId="ADAL" clId="{DC26CC4C-90A3-4D92-A629-0D1F2ABA28BB}" dt="2024-02-20T12:05:55.323" v="384" actId="20577"/>
          <ac:spMkLst>
            <pc:docMk/>
            <pc:sldMk cId="2959173215" sldId="309"/>
            <ac:spMk id="2" creationId="{7E9A95D7-7735-8B92-A3A9-678967D1392C}"/>
          </ac:spMkLst>
        </pc:spChg>
        <pc:spChg chg="mod">
          <ac:chgData name="Raszyková Petra" userId="d1711760-6ab3-4757-b1ea-e072122d3467" providerId="ADAL" clId="{DC26CC4C-90A3-4D92-A629-0D1F2ABA28BB}" dt="2024-02-20T12:04:31.359" v="375" actId="14100"/>
          <ac:spMkLst>
            <pc:docMk/>
            <pc:sldMk cId="2959173215" sldId="309"/>
            <ac:spMk id="3" creationId="{53D2A316-36E8-5C0F-FD1E-F98C9027F95C}"/>
          </ac:spMkLst>
        </pc:spChg>
        <pc:picChg chg="add mod">
          <ac:chgData name="Raszyková Petra" userId="d1711760-6ab3-4757-b1ea-e072122d3467" providerId="ADAL" clId="{DC26CC4C-90A3-4D92-A629-0D1F2ABA28BB}" dt="2024-02-20T12:05:38.148" v="380" actId="1076"/>
          <ac:picMkLst>
            <pc:docMk/>
            <pc:sldMk cId="2959173215" sldId="309"/>
            <ac:picMk id="5" creationId="{7BBE604B-1D06-1AE3-7160-49AE17773472}"/>
          </ac:picMkLst>
        </pc:picChg>
        <pc:picChg chg="add mod">
          <ac:chgData name="Raszyková Petra" userId="d1711760-6ab3-4757-b1ea-e072122d3467" providerId="ADAL" clId="{DC26CC4C-90A3-4D92-A629-0D1F2ABA28BB}" dt="2024-02-20T12:04:34.152" v="377" actId="1076"/>
          <ac:picMkLst>
            <pc:docMk/>
            <pc:sldMk cId="2959173215" sldId="309"/>
            <ac:picMk id="7" creationId="{E1E08D62-CB68-1CC2-6538-48C5DF1E849B}"/>
          </ac:picMkLst>
        </pc:picChg>
        <pc:picChg chg="add mod">
          <ac:chgData name="Raszyková Petra" userId="d1711760-6ab3-4757-b1ea-e072122d3467" providerId="ADAL" clId="{DC26CC4C-90A3-4D92-A629-0D1F2ABA28BB}" dt="2024-02-20T12:04:42.123" v="379" actId="1076"/>
          <ac:picMkLst>
            <pc:docMk/>
            <pc:sldMk cId="2959173215" sldId="309"/>
            <ac:picMk id="9" creationId="{88A7EE0B-F1B5-6577-CE4E-353992B9CC1D}"/>
          </ac:picMkLst>
        </pc:picChg>
      </pc:sldChg>
      <pc:sldChg chg="addSp modSp new mod ord modNotesTx">
        <pc:chgData name="Raszyková Petra" userId="d1711760-6ab3-4757-b1ea-e072122d3467" providerId="ADAL" clId="{DC26CC4C-90A3-4D92-A629-0D1F2ABA28BB}" dt="2024-02-20T12:12:37.450" v="461"/>
        <pc:sldMkLst>
          <pc:docMk/>
          <pc:sldMk cId="2045461376" sldId="310"/>
        </pc:sldMkLst>
        <pc:spChg chg="mod">
          <ac:chgData name="Raszyková Petra" userId="d1711760-6ab3-4757-b1ea-e072122d3467" providerId="ADAL" clId="{DC26CC4C-90A3-4D92-A629-0D1F2ABA28BB}" dt="2024-02-20T12:06:08.959" v="388" actId="20577"/>
          <ac:spMkLst>
            <pc:docMk/>
            <pc:sldMk cId="2045461376" sldId="310"/>
            <ac:spMk id="2" creationId="{C4EDC71C-5956-13FF-7FDD-27D0070B74B7}"/>
          </ac:spMkLst>
        </pc:spChg>
        <pc:spChg chg="mod">
          <ac:chgData name="Raszyková Petra" userId="d1711760-6ab3-4757-b1ea-e072122d3467" providerId="ADAL" clId="{DC26CC4C-90A3-4D92-A629-0D1F2ABA28BB}" dt="2024-02-20T12:06:16.351" v="390" actId="14100"/>
          <ac:spMkLst>
            <pc:docMk/>
            <pc:sldMk cId="2045461376" sldId="310"/>
            <ac:spMk id="3" creationId="{EC453AF3-E255-2E3C-27A6-2D681943029F}"/>
          </ac:spMkLst>
        </pc:spChg>
        <pc:picChg chg="add mod">
          <ac:chgData name="Raszyková Petra" userId="d1711760-6ab3-4757-b1ea-e072122d3467" providerId="ADAL" clId="{DC26CC4C-90A3-4D92-A629-0D1F2ABA28BB}" dt="2024-02-20T12:06:38.021" v="399" actId="1076"/>
          <ac:picMkLst>
            <pc:docMk/>
            <pc:sldMk cId="2045461376" sldId="310"/>
            <ac:picMk id="5" creationId="{11662009-0437-6B9A-3B66-320808AFB948}"/>
          </ac:picMkLst>
        </pc:picChg>
        <pc:picChg chg="add mod">
          <ac:chgData name="Raszyková Petra" userId="d1711760-6ab3-4757-b1ea-e072122d3467" providerId="ADAL" clId="{DC26CC4C-90A3-4D92-A629-0D1F2ABA28BB}" dt="2024-02-20T12:06:34.320" v="398" actId="1076"/>
          <ac:picMkLst>
            <pc:docMk/>
            <pc:sldMk cId="2045461376" sldId="310"/>
            <ac:picMk id="6" creationId="{43B734C4-DF02-7E32-D023-5644309BA872}"/>
          </ac:picMkLst>
        </pc:picChg>
      </pc:sldChg>
      <pc:sldChg chg="addSp modSp new mod ord modNotesTx">
        <pc:chgData name="Raszyková Petra" userId="d1711760-6ab3-4757-b1ea-e072122d3467" providerId="ADAL" clId="{DC26CC4C-90A3-4D92-A629-0D1F2ABA28BB}" dt="2024-02-20T12:12:37.450" v="461"/>
        <pc:sldMkLst>
          <pc:docMk/>
          <pc:sldMk cId="3656457355" sldId="311"/>
        </pc:sldMkLst>
        <pc:spChg chg="mod">
          <ac:chgData name="Raszyková Petra" userId="d1711760-6ab3-4757-b1ea-e072122d3467" providerId="ADAL" clId="{DC26CC4C-90A3-4D92-A629-0D1F2ABA28BB}" dt="2024-02-20T12:07:06.462" v="408" actId="20577"/>
          <ac:spMkLst>
            <pc:docMk/>
            <pc:sldMk cId="3656457355" sldId="311"/>
            <ac:spMk id="2" creationId="{005326E1-60F3-0B00-D6C3-9B3B46B6003D}"/>
          </ac:spMkLst>
        </pc:spChg>
        <pc:spChg chg="mod">
          <ac:chgData name="Raszyková Petra" userId="d1711760-6ab3-4757-b1ea-e072122d3467" providerId="ADAL" clId="{DC26CC4C-90A3-4D92-A629-0D1F2ABA28BB}" dt="2024-02-20T12:07:13.656" v="410" actId="14100"/>
          <ac:spMkLst>
            <pc:docMk/>
            <pc:sldMk cId="3656457355" sldId="311"/>
            <ac:spMk id="3" creationId="{0FA29600-B224-B046-CB36-1BA3DAC33FDF}"/>
          </ac:spMkLst>
        </pc:spChg>
        <pc:picChg chg="add mod">
          <ac:chgData name="Raszyková Petra" userId="d1711760-6ab3-4757-b1ea-e072122d3467" providerId="ADAL" clId="{DC26CC4C-90A3-4D92-A629-0D1F2ABA28BB}" dt="2024-02-20T12:07:20.330" v="413" actId="1076"/>
          <ac:picMkLst>
            <pc:docMk/>
            <pc:sldMk cId="3656457355" sldId="311"/>
            <ac:picMk id="5" creationId="{B8017346-F74D-5BE3-3CA1-2AB96EFABC2A}"/>
          </ac:picMkLst>
        </pc:picChg>
        <pc:picChg chg="add mod">
          <ac:chgData name="Raszyková Petra" userId="d1711760-6ab3-4757-b1ea-e072122d3467" providerId="ADAL" clId="{DC26CC4C-90A3-4D92-A629-0D1F2ABA28BB}" dt="2024-02-20T12:07:36.339" v="417" actId="1076"/>
          <ac:picMkLst>
            <pc:docMk/>
            <pc:sldMk cId="3656457355" sldId="311"/>
            <ac:picMk id="6" creationId="{1D145A17-F949-2F47-53DD-00E8CBEE8CA8}"/>
          </ac:picMkLst>
        </pc:picChg>
      </pc:sldChg>
      <pc:sldChg chg="modSp new mod ord modNotesTx">
        <pc:chgData name="Raszyková Petra" userId="d1711760-6ab3-4757-b1ea-e072122d3467" providerId="ADAL" clId="{DC26CC4C-90A3-4D92-A629-0D1F2ABA28BB}" dt="2024-02-20T12:12:01.772" v="459"/>
        <pc:sldMkLst>
          <pc:docMk/>
          <pc:sldMk cId="1852769774" sldId="312"/>
        </pc:sldMkLst>
        <pc:spChg chg="mod">
          <ac:chgData name="Raszyková Petra" userId="d1711760-6ab3-4757-b1ea-e072122d3467" providerId="ADAL" clId="{DC26CC4C-90A3-4D92-A629-0D1F2ABA28BB}" dt="2024-02-20T12:10:51.397" v="449" actId="20577"/>
          <ac:spMkLst>
            <pc:docMk/>
            <pc:sldMk cId="1852769774" sldId="312"/>
            <ac:spMk id="2" creationId="{35B35153-CE31-A2BF-6067-8E0D2451AAD4}"/>
          </ac:spMkLst>
        </pc:spChg>
        <pc:spChg chg="mod">
          <ac:chgData name="Raszyková Petra" userId="d1711760-6ab3-4757-b1ea-e072122d3467" providerId="ADAL" clId="{DC26CC4C-90A3-4D92-A629-0D1F2ABA28BB}" dt="2024-02-20T12:11:29.370" v="457"/>
          <ac:spMkLst>
            <pc:docMk/>
            <pc:sldMk cId="1852769774" sldId="312"/>
            <ac:spMk id="3" creationId="{F1F233E4-E381-371B-D3BC-9A06F9F7ACEE}"/>
          </ac:spMkLst>
        </pc:spChg>
      </pc:sldChg>
      <pc:sldMasterChg chg="modSp mod">
        <pc:chgData name="Raszyková Petra" userId="d1711760-6ab3-4757-b1ea-e072122d3467" providerId="ADAL" clId="{DC26CC4C-90A3-4D92-A629-0D1F2ABA28BB}" dt="2024-02-08T12:54:24.284" v="51" actId="20577"/>
        <pc:sldMasterMkLst>
          <pc:docMk/>
          <pc:sldMasterMk cId="924656469" sldId="2147483660"/>
        </pc:sldMasterMkLst>
        <pc:spChg chg="mod">
          <ac:chgData name="Raszyková Petra" userId="d1711760-6ab3-4757-b1ea-e072122d3467" providerId="ADAL" clId="{DC26CC4C-90A3-4D92-A629-0D1F2ABA28BB}" dt="2024-02-08T12:54:24.284" v="51" actId="20577"/>
          <ac:spMkLst>
            <pc:docMk/>
            <pc:sldMasterMk cId="924656469" sldId="2147483660"/>
            <ac:spMk id="5" creationId="{00000000-0000-0000-0000-000000000000}"/>
          </ac:spMkLst>
        </pc:spChg>
      </pc:sldMasterChg>
    </pc:docChg>
  </pc:docChgLst>
  <pc:docChgLst>
    <pc:chgData name="Petra Raszyková" userId="e681424b022bd3e3" providerId="LiveId" clId="{7004885C-6DA6-4490-8E5E-A9E2D3DB85A5}"/>
    <pc:docChg chg="undo redo custSel delSld modSld modMainMaster">
      <pc:chgData name="Petra Raszyková" userId="e681424b022bd3e3" providerId="LiveId" clId="{7004885C-6DA6-4490-8E5E-A9E2D3DB85A5}" dt="2025-06-08T22:10:52.674" v="64" actId="47"/>
      <pc:docMkLst>
        <pc:docMk/>
      </pc:docMkLst>
      <pc:sldChg chg="modSp mod">
        <pc:chgData name="Petra Raszyková" userId="e681424b022bd3e3" providerId="LiveId" clId="{7004885C-6DA6-4490-8E5E-A9E2D3DB85A5}" dt="2025-06-08T22:08:57.995" v="56" actId="20577"/>
        <pc:sldMkLst>
          <pc:docMk/>
          <pc:sldMk cId="4135228200" sldId="256"/>
        </pc:sldMkLst>
        <pc:spChg chg="mod">
          <ac:chgData name="Petra Raszyková" userId="e681424b022bd3e3" providerId="LiveId" clId="{7004885C-6DA6-4490-8E5E-A9E2D3DB85A5}" dt="2025-06-08T22:08:57.995" v="56" actId="20577"/>
          <ac:spMkLst>
            <pc:docMk/>
            <pc:sldMk cId="4135228200" sldId="256"/>
            <ac:spMk id="2" creationId="{00000000-0000-0000-0000-000000000000}"/>
          </ac:spMkLst>
        </pc:spChg>
      </pc:sldChg>
      <pc:sldChg chg="del">
        <pc:chgData name="Petra Raszyková" userId="e681424b022bd3e3" providerId="LiveId" clId="{7004885C-6DA6-4490-8E5E-A9E2D3DB85A5}" dt="2025-06-08T22:06:06.638" v="6" actId="47"/>
        <pc:sldMkLst>
          <pc:docMk/>
          <pc:sldMk cId="3199443554" sldId="257"/>
        </pc:sldMkLst>
      </pc:sldChg>
      <pc:sldChg chg="del">
        <pc:chgData name="Petra Raszyková" userId="e681424b022bd3e3" providerId="LiveId" clId="{7004885C-6DA6-4490-8E5E-A9E2D3DB85A5}" dt="2025-06-08T22:02:48.644" v="0" actId="47"/>
        <pc:sldMkLst>
          <pc:docMk/>
          <pc:sldMk cId="3796791194" sldId="282"/>
        </pc:sldMkLst>
      </pc:sldChg>
      <pc:sldChg chg="addSp modSp mod modAnim">
        <pc:chgData name="Petra Raszyková" userId="e681424b022bd3e3" providerId="LiveId" clId="{7004885C-6DA6-4490-8E5E-A9E2D3DB85A5}" dt="2025-06-08T22:08:31.495" v="33"/>
        <pc:sldMkLst>
          <pc:docMk/>
          <pc:sldMk cId="3652608203" sldId="285"/>
        </pc:sldMkLst>
        <pc:spChg chg="add mod ord">
          <ac:chgData name="Petra Raszyková" userId="e681424b022bd3e3" providerId="LiveId" clId="{7004885C-6DA6-4490-8E5E-A9E2D3DB85A5}" dt="2025-06-08T22:07:35.323" v="16" actId="207"/>
          <ac:spMkLst>
            <pc:docMk/>
            <pc:sldMk cId="3652608203" sldId="285"/>
            <ac:spMk id="3" creationId="{B3C6D736-02D7-0651-FC07-F9FB5F02C3FD}"/>
          </ac:spMkLst>
        </pc:spChg>
        <pc:spChg chg="add mod">
          <ac:chgData name="Petra Raszyková" userId="e681424b022bd3e3" providerId="LiveId" clId="{7004885C-6DA6-4490-8E5E-A9E2D3DB85A5}" dt="2025-06-08T22:08:02.620" v="30" actId="1076"/>
          <ac:spMkLst>
            <pc:docMk/>
            <pc:sldMk cId="3652608203" sldId="285"/>
            <ac:spMk id="5" creationId="{25EB3DC5-4F85-6CA9-2765-4A572F8B93A7}"/>
          </ac:spMkLst>
        </pc:spChg>
        <pc:picChg chg="mod">
          <ac:chgData name="Petra Raszyková" userId="e681424b022bd3e3" providerId="LiveId" clId="{7004885C-6DA6-4490-8E5E-A9E2D3DB85A5}" dt="2025-06-08T22:08:06.171" v="31" actId="1076"/>
          <ac:picMkLst>
            <pc:docMk/>
            <pc:sldMk cId="3652608203" sldId="285"/>
            <ac:picMk id="6" creationId="{4DA40F0D-587F-712B-4F5F-5DBA56C6F098}"/>
          </ac:picMkLst>
        </pc:picChg>
      </pc:sldChg>
      <pc:sldChg chg="del">
        <pc:chgData name="Petra Raszyková" userId="e681424b022bd3e3" providerId="LiveId" clId="{7004885C-6DA6-4490-8E5E-A9E2D3DB85A5}" dt="2025-06-08T22:10:47.558" v="61" actId="47"/>
        <pc:sldMkLst>
          <pc:docMk/>
          <pc:sldMk cId="1890385628" sldId="300"/>
        </pc:sldMkLst>
      </pc:sldChg>
      <pc:sldChg chg="del">
        <pc:chgData name="Petra Raszyková" userId="e681424b022bd3e3" providerId="LiveId" clId="{7004885C-6DA6-4490-8E5E-A9E2D3DB85A5}" dt="2025-06-08T22:09:56.789" v="60" actId="47"/>
        <pc:sldMkLst>
          <pc:docMk/>
          <pc:sldMk cId="490769200" sldId="301"/>
        </pc:sldMkLst>
      </pc:sldChg>
      <pc:sldChg chg="del">
        <pc:chgData name="Petra Raszyková" userId="e681424b022bd3e3" providerId="LiveId" clId="{7004885C-6DA6-4490-8E5E-A9E2D3DB85A5}" dt="2025-06-08T22:10:48.419" v="62" actId="47"/>
        <pc:sldMkLst>
          <pc:docMk/>
          <pc:sldMk cId="3144172830" sldId="302"/>
        </pc:sldMkLst>
      </pc:sldChg>
      <pc:sldChg chg="del">
        <pc:chgData name="Petra Raszyková" userId="e681424b022bd3e3" providerId="LiveId" clId="{7004885C-6DA6-4490-8E5E-A9E2D3DB85A5}" dt="2025-06-08T22:10:50.476" v="63" actId="47"/>
        <pc:sldMkLst>
          <pc:docMk/>
          <pc:sldMk cId="3428973056" sldId="303"/>
        </pc:sldMkLst>
      </pc:sldChg>
      <pc:sldChg chg="del">
        <pc:chgData name="Petra Raszyková" userId="e681424b022bd3e3" providerId="LiveId" clId="{7004885C-6DA6-4490-8E5E-A9E2D3DB85A5}" dt="2025-06-08T22:10:52.674" v="64" actId="47"/>
        <pc:sldMkLst>
          <pc:docMk/>
          <pc:sldMk cId="3280732861" sldId="304"/>
        </pc:sldMkLst>
      </pc:sldChg>
      <pc:sldChg chg="del">
        <pc:chgData name="Petra Raszyková" userId="e681424b022bd3e3" providerId="LiveId" clId="{7004885C-6DA6-4490-8E5E-A9E2D3DB85A5}" dt="2025-06-08T22:09:46.381" v="58" actId="47"/>
        <pc:sldMkLst>
          <pc:docMk/>
          <pc:sldMk cId="3531158829" sldId="305"/>
        </pc:sldMkLst>
      </pc:sldChg>
      <pc:sldChg chg="del">
        <pc:chgData name="Petra Raszyková" userId="e681424b022bd3e3" providerId="LiveId" clId="{7004885C-6DA6-4490-8E5E-A9E2D3DB85A5}" dt="2025-06-08T22:09:34.058" v="57" actId="47"/>
        <pc:sldMkLst>
          <pc:docMk/>
          <pc:sldMk cId="2100446818" sldId="306"/>
        </pc:sldMkLst>
      </pc:sldChg>
      <pc:sldChg chg="del">
        <pc:chgData name="Petra Raszyková" userId="e681424b022bd3e3" providerId="LiveId" clId="{7004885C-6DA6-4490-8E5E-A9E2D3DB85A5}" dt="2025-06-08T22:09:48.262" v="59" actId="47"/>
        <pc:sldMkLst>
          <pc:docMk/>
          <pc:sldMk cId="1415590952" sldId="307"/>
        </pc:sldMkLst>
      </pc:sldChg>
      <pc:sldMasterChg chg="modSp mod">
        <pc:chgData name="Petra Raszyková" userId="e681424b022bd3e3" providerId="LiveId" clId="{7004885C-6DA6-4490-8E5E-A9E2D3DB85A5}" dt="2025-06-08T22:05:40.054" v="5" actId="20577"/>
        <pc:sldMasterMkLst>
          <pc:docMk/>
          <pc:sldMasterMk cId="924656469" sldId="2147483660"/>
        </pc:sldMasterMkLst>
        <pc:spChg chg="mod">
          <ac:chgData name="Petra Raszyková" userId="e681424b022bd3e3" providerId="LiveId" clId="{7004885C-6DA6-4490-8E5E-A9E2D3DB85A5}" dt="2025-06-08T22:05:40.054" v="5" actId="20577"/>
          <ac:spMkLst>
            <pc:docMk/>
            <pc:sldMasterMk cId="924656469" sldId="2147483660"/>
            <ac:spMk id="5" creationId="{00000000-0000-0000-0000-000000000000}"/>
          </ac:spMkLst>
        </pc:spChg>
      </pc:sldMasterChg>
    </pc:docChg>
  </pc:docChgLst>
  <pc:docChgLst>
    <pc:chgData name="Petra Raszyková" userId="e681424b022bd3e3" providerId="LiveId" clId="{BE000CBC-1BFC-4EAE-A0B5-E94E4EF682E2}"/>
    <pc:docChg chg="addSld delSld modSld sldOrd">
      <pc:chgData name="Petra Raszyková" userId="e681424b022bd3e3" providerId="LiveId" clId="{BE000CBC-1BFC-4EAE-A0B5-E94E4EF682E2}" dt="2025-06-08T22:25:32.326" v="75" actId="255"/>
      <pc:docMkLst>
        <pc:docMk/>
      </pc:docMkLst>
      <pc:sldChg chg="modNotesTx">
        <pc:chgData name="Petra Raszyková" userId="e681424b022bd3e3" providerId="LiveId" clId="{BE000CBC-1BFC-4EAE-A0B5-E94E4EF682E2}" dt="2025-06-08T22:11:33.215" v="0" actId="6549"/>
        <pc:sldMkLst>
          <pc:docMk/>
          <pc:sldMk cId="3736743827" sldId="283"/>
        </pc:sldMkLst>
      </pc:sldChg>
      <pc:sldChg chg="modNotesTx">
        <pc:chgData name="Petra Raszyková" userId="e681424b022bd3e3" providerId="LiveId" clId="{BE000CBC-1BFC-4EAE-A0B5-E94E4EF682E2}" dt="2025-06-08T22:11:36.515" v="1" actId="6549"/>
        <pc:sldMkLst>
          <pc:docMk/>
          <pc:sldMk cId="14799759" sldId="284"/>
        </pc:sldMkLst>
      </pc:sldChg>
      <pc:sldChg chg="modNotesTx">
        <pc:chgData name="Petra Raszyková" userId="e681424b022bd3e3" providerId="LiveId" clId="{BE000CBC-1BFC-4EAE-A0B5-E94E4EF682E2}" dt="2025-06-08T22:11:39.996" v="2" actId="6549"/>
        <pc:sldMkLst>
          <pc:docMk/>
          <pc:sldMk cId="3652608203" sldId="285"/>
        </pc:sldMkLst>
      </pc:sldChg>
      <pc:sldChg chg="modNotesTx">
        <pc:chgData name="Petra Raszyková" userId="e681424b022bd3e3" providerId="LiveId" clId="{BE000CBC-1BFC-4EAE-A0B5-E94E4EF682E2}" dt="2025-06-08T22:11:47.263" v="4" actId="6549"/>
        <pc:sldMkLst>
          <pc:docMk/>
          <pc:sldMk cId="908962702" sldId="287"/>
        </pc:sldMkLst>
      </pc:sldChg>
      <pc:sldChg chg="modNotesTx">
        <pc:chgData name="Petra Raszyková" userId="e681424b022bd3e3" providerId="LiveId" clId="{BE000CBC-1BFC-4EAE-A0B5-E94E4EF682E2}" dt="2025-06-08T22:11:51.075" v="5" actId="6549"/>
        <pc:sldMkLst>
          <pc:docMk/>
          <pc:sldMk cId="380557911" sldId="288"/>
        </pc:sldMkLst>
      </pc:sldChg>
      <pc:sldChg chg="modNotesTx">
        <pc:chgData name="Petra Raszyková" userId="e681424b022bd3e3" providerId="LiveId" clId="{BE000CBC-1BFC-4EAE-A0B5-E94E4EF682E2}" dt="2025-06-08T22:11:53.579" v="6" actId="6549"/>
        <pc:sldMkLst>
          <pc:docMk/>
          <pc:sldMk cId="3523199055" sldId="289"/>
        </pc:sldMkLst>
      </pc:sldChg>
      <pc:sldChg chg="modNotesTx">
        <pc:chgData name="Petra Raszyková" userId="e681424b022bd3e3" providerId="LiveId" clId="{BE000CBC-1BFC-4EAE-A0B5-E94E4EF682E2}" dt="2025-06-08T22:11:44.183" v="3" actId="6549"/>
        <pc:sldMkLst>
          <pc:docMk/>
          <pc:sldMk cId="4026057161" sldId="290"/>
        </pc:sldMkLst>
      </pc:sldChg>
      <pc:sldChg chg="ord modNotesTx">
        <pc:chgData name="Petra Raszyková" userId="e681424b022bd3e3" providerId="LiveId" clId="{BE000CBC-1BFC-4EAE-A0B5-E94E4EF682E2}" dt="2025-06-08T22:15:35.560" v="42"/>
        <pc:sldMkLst>
          <pc:docMk/>
          <pc:sldMk cId="2008750827" sldId="292"/>
        </pc:sldMkLst>
      </pc:sldChg>
      <pc:sldChg chg="ord modNotesTx">
        <pc:chgData name="Petra Raszyková" userId="e681424b022bd3e3" providerId="LiveId" clId="{BE000CBC-1BFC-4EAE-A0B5-E94E4EF682E2}" dt="2025-06-08T22:15:35.560" v="42"/>
        <pc:sldMkLst>
          <pc:docMk/>
          <pc:sldMk cId="3405996653" sldId="293"/>
        </pc:sldMkLst>
      </pc:sldChg>
      <pc:sldChg chg="modSp mod ord modNotesTx">
        <pc:chgData name="Petra Raszyková" userId="e681424b022bd3e3" providerId="LiveId" clId="{BE000CBC-1BFC-4EAE-A0B5-E94E4EF682E2}" dt="2025-06-08T22:20:09.166" v="71"/>
        <pc:sldMkLst>
          <pc:docMk/>
          <pc:sldMk cId="101114348" sldId="294"/>
        </pc:sldMkLst>
        <pc:spChg chg="mod">
          <ac:chgData name="Petra Raszyková" userId="e681424b022bd3e3" providerId="LiveId" clId="{BE000CBC-1BFC-4EAE-A0B5-E94E4EF682E2}" dt="2025-06-08T22:20:09.166" v="71"/>
          <ac:spMkLst>
            <pc:docMk/>
            <pc:sldMk cId="101114348" sldId="294"/>
            <ac:spMk id="3" creationId="{24256065-F6A5-CE0D-B0C6-19F43759E4AD}"/>
          </ac:spMkLst>
        </pc:spChg>
      </pc:sldChg>
      <pc:sldChg chg="modNotesTx">
        <pc:chgData name="Petra Raszyková" userId="e681424b022bd3e3" providerId="LiveId" clId="{BE000CBC-1BFC-4EAE-A0B5-E94E4EF682E2}" dt="2025-06-08T22:12:19.128" v="15" actId="6549"/>
        <pc:sldMkLst>
          <pc:docMk/>
          <pc:sldMk cId="3776665407" sldId="295"/>
        </pc:sldMkLst>
      </pc:sldChg>
      <pc:sldChg chg="modNotesTx">
        <pc:chgData name="Petra Raszyková" userId="e681424b022bd3e3" providerId="LiveId" clId="{BE000CBC-1BFC-4EAE-A0B5-E94E4EF682E2}" dt="2025-06-08T22:12:21.391" v="16" actId="6549"/>
        <pc:sldMkLst>
          <pc:docMk/>
          <pc:sldMk cId="2557835234" sldId="296"/>
        </pc:sldMkLst>
      </pc:sldChg>
      <pc:sldChg chg="modNotesTx">
        <pc:chgData name="Petra Raszyková" userId="e681424b022bd3e3" providerId="LiveId" clId="{BE000CBC-1BFC-4EAE-A0B5-E94E4EF682E2}" dt="2025-06-08T22:12:24.104" v="17" actId="6549"/>
        <pc:sldMkLst>
          <pc:docMk/>
          <pc:sldMk cId="2763574690" sldId="297"/>
        </pc:sldMkLst>
      </pc:sldChg>
      <pc:sldChg chg="modNotesTx">
        <pc:chgData name="Petra Raszyková" userId="e681424b022bd3e3" providerId="LiveId" clId="{BE000CBC-1BFC-4EAE-A0B5-E94E4EF682E2}" dt="2025-06-08T22:12:26.311" v="18" actId="6549"/>
        <pc:sldMkLst>
          <pc:docMk/>
          <pc:sldMk cId="868624848" sldId="298"/>
        </pc:sldMkLst>
      </pc:sldChg>
      <pc:sldChg chg="modNotesTx">
        <pc:chgData name="Petra Raszyková" userId="e681424b022bd3e3" providerId="LiveId" clId="{BE000CBC-1BFC-4EAE-A0B5-E94E4EF682E2}" dt="2025-06-08T22:12:05.863" v="10" actId="6549"/>
        <pc:sldMkLst>
          <pc:docMk/>
          <pc:sldMk cId="2243700800" sldId="308"/>
        </pc:sldMkLst>
      </pc:sldChg>
      <pc:sldChg chg="modNotesTx">
        <pc:chgData name="Petra Raszyková" userId="e681424b022bd3e3" providerId="LiveId" clId="{BE000CBC-1BFC-4EAE-A0B5-E94E4EF682E2}" dt="2025-06-08T22:12:08.264" v="11" actId="6549"/>
        <pc:sldMkLst>
          <pc:docMk/>
          <pc:sldMk cId="2959173215" sldId="309"/>
        </pc:sldMkLst>
      </pc:sldChg>
      <pc:sldChg chg="modNotesTx">
        <pc:chgData name="Petra Raszyková" userId="e681424b022bd3e3" providerId="LiveId" clId="{BE000CBC-1BFC-4EAE-A0B5-E94E4EF682E2}" dt="2025-06-08T22:12:11.205" v="12" actId="6549"/>
        <pc:sldMkLst>
          <pc:docMk/>
          <pc:sldMk cId="2045461376" sldId="310"/>
        </pc:sldMkLst>
      </pc:sldChg>
      <pc:sldChg chg="modNotesTx">
        <pc:chgData name="Petra Raszyková" userId="e681424b022bd3e3" providerId="LiveId" clId="{BE000CBC-1BFC-4EAE-A0B5-E94E4EF682E2}" dt="2025-06-08T22:12:13.477" v="13" actId="6549"/>
        <pc:sldMkLst>
          <pc:docMk/>
          <pc:sldMk cId="3656457355" sldId="311"/>
        </pc:sldMkLst>
      </pc:sldChg>
      <pc:sldChg chg="modNotesTx">
        <pc:chgData name="Petra Raszyková" userId="e681424b022bd3e3" providerId="LiveId" clId="{BE000CBC-1BFC-4EAE-A0B5-E94E4EF682E2}" dt="2025-06-08T22:12:16.243" v="14" actId="6549"/>
        <pc:sldMkLst>
          <pc:docMk/>
          <pc:sldMk cId="1852769774" sldId="312"/>
        </pc:sldMkLst>
      </pc:sldChg>
      <pc:sldChg chg="modSp new mod">
        <pc:chgData name="Petra Raszyková" userId="e681424b022bd3e3" providerId="LiveId" clId="{BE000CBC-1BFC-4EAE-A0B5-E94E4EF682E2}" dt="2025-06-08T22:16:09.241" v="69" actId="20577"/>
        <pc:sldMkLst>
          <pc:docMk/>
          <pc:sldMk cId="1073964514" sldId="313"/>
        </pc:sldMkLst>
        <pc:spChg chg="mod">
          <ac:chgData name="Petra Raszyková" userId="e681424b022bd3e3" providerId="LiveId" clId="{BE000CBC-1BFC-4EAE-A0B5-E94E4EF682E2}" dt="2025-06-08T22:16:09.241" v="69" actId="20577"/>
          <ac:spMkLst>
            <pc:docMk/>
            <pc:sldMk cId="1073964514" sldId="313"/>
            <ac:spMk id="2" creationId="{242168C9-6104-FD0C-1609-7C7FA8DEDF35}"/>
          </ac:spMkLst>
        </pc:spChg>
        <pc:spChg chg="mod">
          <ac:chgData name="Petra Raszyková" userId="e681424b022bd3e3" providerId="LiveId" clId="{BE000CBC-1BFC-4EAE-A0B5-E94E4EF682E2}" dt="2025-06-08T22:15:50.540" v="43"/>
          <ac:spMkLst>
            <pc:docMk/>
            <pc:sldMk cId="1073964514" sldId="313"/>
            <ac:spMk id="3" creationId="{F70F74DA-F216-A29E-BF5D-DF61D5A35E64}"/>
          </ac:spMkLst>
        </pc:spChg>
      </pc:sldChg>
      <pc:sldChg chg="add del">
        <pc:chgData name="Petra Raszyková" userId="e681424b022bd3e3" providerId="LiveId" clId="{BE000CBC-1BFC-4EAE-A0B5-E94E4EF682E2}" dt="2025-06-08T22:14:53.104" v="21"/>
        <pc:sldMkLst>
          <pc:docMk/>
          <pc:sldMk cId="38813679" sldId="314"/>
        </pc:sldMkLst>
      </pc:sldChg>
      <pc:sldChg chg="modSp add mod">
        <pc:chgData name="Petra Raszyková" userId="e681424b022bd3e3" providerId="LiveId" clId="{BE000CBC-1BFC-4EAE-A0B5-E94E4EF682E2}" dt="2025-06-08T22:15:06.843" v="40" actId="20577"/>
        <pc:sldMkLst>
          <pc:docMk/>
          <pc:sldMk cId="2976125360" sldId="314"/>
        </pc:sldMkLst>
        <pc:spChg chg="mod">
          <ac:chgData name="Petra Raszyková" userId="e681424b022bd3e3" providerId="LiveId" clId="{BE000CBC-1BFC-4EAE-A0B5-E94E4EF682E2}" dt="2025-06-08T22:15:06.843" v="40" actId="20577"/>
          <ac:spMkLst>
            <pc:docMk/>
            <pc:sldMk cId="2976125360" sldId="314"/>
            <ac:spMk id="5" creationId="{13295A35-3D9C-2403-A530-482DEFD68EA6}"/>
          </ac:spMkLst>
        </pc:spChg>
      </pc:sldChg>
      <pc:sldChg chg="modSp add mod modNotesTx">
        <pc:chgData name="Petra Raszyková" userId="e681424b022bd3e3" providerId="LiveId" clId="{BE000CBC-1BFC-4EAE-A0B5-E94E4EF682E2}" dt="2025-06-08T22:25:32.326" v="75" actId="255"/>
        <pc:sldMkLst>
          <pc:docMk/>
          <pc:sldMk cId="1489065798" sldId="315"/>
        </pc:sldMkLst>
        <pc:spChg chg="mod">
          <ac:chgData name="Petra Raszyková" userId="e681424b022bd3e3" providerId="LiveId" clId="{BE000CBC-1BFC-4EAE-A0B5-E94E4EF682E2}" dt="2025-06-08T22:25:32.326" v="75" actId="255"/>
          <ac:spMkLst>
            <pc:docMk/>
            <pc:sldMk cId="1489065798" sldId="315"/>
            <ac:spMk id="3" creationId="{8DB6D090-5CC0-C4A2-C3F5-F74EC493B9C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1676D-BA10-48C1-B54F-F281706521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1232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84003-2627-45EC-A08A-6B49E3F7038F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92C87-38D0-4D9D-BCF6-FB5299A404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86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4513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3483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5657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8382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174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261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213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7373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2400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37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394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6527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505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9425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4980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8736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662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764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829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7820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7828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7419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92C87-38D0-4D9D-BCF6-FB5299A404B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0227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8" name="Zástupný symbol pro číslo snímku 5"/>
          <p:cNvSpPr>
            <a:spLocks noGrp="1"/>
          </p:cNvSpPr>
          <p:nvPr>
            <p:ph type="sldNum" sz="quarter" idx="10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3 - Text 1">
  <p:cSld name="03 - Text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body" idx="1"/>
          </p:nvPr>
        </p:nvSpPr>
        <p:spPr>
          <a:xfrm>
            <a:off x="453200" y="1363200"/>
            <a:ext cx="8238375" cy="46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marR="0" lvl="0" indent="-271463" algn="l" rtl="0">
              <a:lnSpc>
                <a:spcPct val="115000"/>
              </a:lnSpc>
              <a:spcBef>
                <a:spcPts val="82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pen Sans Light"/>
              <a:buChar char="•"/>
              <a:defRPr sz="21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85800" marR="0" lvl="1" indent="-261938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 Light"/>
              <a:buChar char="•"/>
              <a:defRPr sz="18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28700" marR="0" lvl="2" indent="-242888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 Light"/>
              <a:buChar char="•"/>
              <a:defRPr sz="15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371600" marR="0" lvl="3" indent="-242888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 Light"/>
              <a:buChar char="•"/>
              <a:defRPr sz="1425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714500" marR="0" lvl="4" indent="-228600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•"/>
              <a:defRPr sz="12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057400" marR="0" lvl="5" indent="-228600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•"/>
              <a:defRPr sz="12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2400300" marR="0" lvl="6" indent="-228600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•"/>
              <a:defRPr sz="12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2743200" marR="0" lvl="7" indent="-228600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•"/>
              <a:defRPr sz="12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3086100" marR="0" lvl="8" indent="-228600" algn="l" rtl="0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 Light"/>
              <a:buChar char="•"/>
              <a:defRPr sz="1200" i="0" u="none" strike="noStrike" cap="non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sldNum" idx="12"/>
          </p:nvPr>
        </p:nvSpPr>
        <p:spPr>
          <a:xfrm>
            <a:off x="7190321" y="6073933"/>
            <a:ext cx="564525" cy="3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453200" y="584833"/>
            <a:ext cx="8238375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0000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990"/>
              </a:buClr>
              <a:buSzPts val="1500"/>
              <a:buFont typeface="Open Sans"/>
              <a:buNone/>
              <a:defRPr sz="2400" i="0" u="none" strike="noStrike" cap="none">
                <a:solidFill>
                  <a:srgbClr val="2B39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25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362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rgbClr val="00A0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2025 ACREA CR, spol. s r.o.</a:t>
            </a:r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Atomicit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Úvod do databází a relačního modelování</a:t>
            </a:r>
          </a:p>
        </p:txBody>
      </p:sp>
    </p:spTree>
    <p:extLst>
      <p:ext uri="{BB962C8B-B14F-4D97-AF65-F5344CB8AC3E}">
        <p14:creationId xmlns:p14="http://schemas.microsoft.com/office/powerpoint/2010/main" val="4135228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2F1402-6973-C07A-86D5-A1C352FEB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Relační databáze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F5B21D2-4D52-27AC-6CA2-339C40D58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10</a:t>
            </a:fld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9268AE5-022B-0CFA-CB17-DA89A1032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" y="1209675"/>
            <a:ext cx="840105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75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504536-5AA2-E226-F0CB-7AF3AD74B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Normální formy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79B281F-3417-854E-3E16-691219B80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11</a:t>
            </a:fld>
            <a:endParaRPr lang="cs-CZ" dirty="0"/>
          </a:p>
        </p:txBody>
      </p:sp>
      <p:pic>
        <p:nvPicPr>
          <p:cNvPr id="5" name="Google Shape;252;p74">
            <a:extLst>
              <a:ext uri="{FF2B5EF4-FFF2-40B4-BE49-F238E27FC236}">
                <a16:creationId xmlns:a16="http://schemas.microsoft.com/office/drawing/2014/main" id="{73C1E0B6-CCB6-3CBA-4500-F70F65C078C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44" y="1148700"/>
            <a:ext cx="7880000" cy="456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370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9A95D7-7735-8B92-A3A9-678967D13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1NF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D2A316-36E8-5C0F-FD1E-F98C9027F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800810"/>
          </a:xfrm>
        </p:spPr>
        <p:txBody>
          <a:bodyPr/>
          <a:lstStyle/>
          <a:p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všechny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atributy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tabulky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musí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být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atomické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tedy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dále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nedělitelné</a:t>
            </a:r>
            <a:endParaRPr lang="en-US" sz="2000" dirty="0">
              <a:latin typeface="Open Sans"/>
              <a:ea typeface="Open Sans"/>
              <a:cs typeface="Open Sans"/>
              <a:sym typeface="Open Sans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6049730-29D5-AB8A-3FFC-A5201FC42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12</a:t>
            </a:fld>
            <a:endParaRPr lang="cs-CZ" dirty="0"/>
          </a:p>
        </p:txBody>
      </p:sp>
      <p:pic>
        <p:nvPicPr>
          <p:cNvPr id="5" name="Google Shape;259;p75">
            <a:extLst>
              <a:ext uri="{FF2B5EF4-FFF2-40B4-BE49-F238E27FC236}">
                <a16:creationId xmlns:a16="http://schemas.microsoft.com/office/drawing/2014/main" id="{7BBE604B-1D06-1AE3-7160-49AE1777347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1400" y="1807074"/>
            <a:ext cx="5109200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1E08D62-CB68-1CC2-6538-48C5DF1E84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3573016"/>
            <a:ext cx="2152650" cy="140017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8A7EE0B-F1B5-6577-CE4E-353992B9C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952" y="3483832"/>
            <a:ext cx="333375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73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EDC71C-5956-13FF-7FDD-27D0070B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2NF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453AF3-E255-2E3C-27A6-2D6819430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84785"/>
          </a:xfrm>
        </p:spPr>
        <p:txBody>
          <a:bodyPr/>
          <a:lstStyle/>
          <a:p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každý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neklíčový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atribut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musí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být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plně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závislý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na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primárním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klíči</a:t>
            </a:r>
            <a:endParaRPr lang="en-US" sz="2000" dirty="0">
              <a:latin typeface="Open Sans"/>
              <a:ea typeface="Open Sans"/>
              <a:cs typeface="Open Sans"/>
              <a:sym typeface="Open Sans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F250DC-E25B-886E-A12E-BBD1C32783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13</a:t>
            </a:fld>
            <a:endParaRPr lang="cs-CZ" dirty="0"/>
          </a:p>
        </p:txBody>
      </p:sp>
      <p:pic>
        <p:nvPicPr>
          <p:cNvPr id="5" name="Google Shape;267;p76">
            <a:extLst>
              <a:ext uri="{FF2B5EF4-FFF2-40B4-BE49-F238E27FC236}">
                <a16:creationId xmlns:a16="http://schemas.microsoft.com/office/drawing/2014/main" id="{11662009-0437-6B9A-3B66-320808AFB94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976" y="2363907"/>
            <a:ext cx="4081024" cy="2130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3B734C4-DF02-7E32-D023-5644309BA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618509"/>
            <a:ext cx="3088648" cy="387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61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5326E1-60F3-0B00-D6C3-9B3B46B60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3NF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FA29600-B224-B046-CB36-1BA3DAC33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40000"/>
          </a:xfrm>
        </p:spPr>
        <p:txBody>
          <a:bodyPr/>
          <a:lstStyle/>
          <a:p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neklíčová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data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jsou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závislá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jen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na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klíči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a ne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mezi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sebou</a:t>
            </a:r>
            <a:endParaRPr lang="en-US" sz="2000" dirty="0">
              <a:latin typeface="Open Sans"/>
              <a:ea typeface="Open Sans"/>
              <a:cs typeface="Open Sans"/>
              <a:sym typeface="Open Sans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7B6A7CD-2467-E072-2DF2-AF45C7081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14</a:t>
            </a:fld>
            <a:endParaRPr lang="cs-CZ" dirty="0"/>
          </a:p>
        </p:txBody>
      </p:sp>
      <p:pic>
        <p:nvPicPr>
          <p:cNvPr id="5" name="Google Shape;274;p77">
            <a:extLst>
              <a:ext uri="{FF2B5EF4-FFF2-40B4-BE49-F238E27FC236}">
                <a16:creationId xmlns:a16="http://schemas.microsoft.com/office/drawing/2014/main" id="{B8017346-F74D-5BE3-3CA1-2AB96EFABC2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552" y="2433873"/>
            <a:ext cx="3586816" cy="1990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1D145A17-F949-2F47-53DD-00E8CBEE8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5020" y="1739545"/>
            <a:ext cx="2436174" cy="337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57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B35153-CE31-A2BF-6067-8E0D2451A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Databáze VS  Datový sklad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F233E4-E381-371B-D3BC-9A06F9F7A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PROČ DATOVÝ SKLAD?</a:t>
            </a:r>
            <a:endParaRPr lang="cs-CZ" dirty="0"/>
          </a:p>
          <a:p>
            <a:pPr marL="857250" lvl="1" indent="-342900" algn="just">
              <a:lnSpc>
                <a:spcPct val="177777"/>
              </a:lnSpc>
              <a:spcBef>
                <a:spcPts val="0"/>
              </a:spcBef>
              <a:buClr>
                <a:srgbClr val="333333"/>
              </a:buClr>
              <a:buSzPts val="1800"/>
              <a:buFont typeface="Open Sans"/>
              <a:buChar char="•"/>
            </a:pPr>
            <a:r>
              <a:rPr lang="cs-CZ" dirty="0">
                <a:solidFill>
                  <a:srgbClr val="333333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Provozní systémy jsou přetížené</a:t>
            </a:r>
          </a:p>
          <a:p>
            <a:pPr marL="857250" lvl="1" indent="-342900" algn="just">
              <a:lnSpc>
                <a:spcPct val="177777"/>
              </a:lnSpc>
              <a:spcBef>
                <a:spcPts val="0"/>
              </a:spcBef>
              <a:buClr>
                <a:srgbClr val="333333"/>
              </a:buClr>
              <a:buSzPts val="1800"/>
              <a:buFont typeface="Open Sans"/>
              <a:buChar char="•"/>
            </a:pPr>
            <a:r>
              <a:rPr lang="cs-CZ" dirty="0">
                <a:solidFill>
                  <a:srgbClr val="333333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Provozní systémy nejsou nastaveny na to, aby skladovaly starší data</a:t>
            </a:r>
          </a:p>
          <a:p>
            <a:pPr marL="857250" lvl="1" indent="-342900" algn="just">
              <a:lnSpc>
                <a:spcPct val="177777"/>
              </a:lnSpc>
              <a:spcBef>
                <a:spcPts val="0"/>
              </a:spcBef>
              <a:buClr>
                <a:srgbClr val="333333"/>
              </a:buClr>
              <a:buSzPts val="1800"/>
              <a:buFont typeface="Open Sans"/>
              <a:buChar char="•"/>
            </a:pPr>
            <a:r>
              <a:rPr lang="cs-CZ" dirty="0">
                <a:solidFill>
                  <a:srgbClr val="333333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Některá oddělení potřebují spouštět náročné dotazy nad velkým výsekem dat v pracovní době </a:t>
            </a:r>
          </a:p>
          <a:p>
            <a:pPr marL="400050" lvl="1" indent="0" algn="just">
              <a:lnSpc>
                <a:spcPct val="177777"/>
              </a:lnSpc>
              <a:spcBef>
                <a:spcPts val="0"/>
              </a:spcBef>
              <a:buNone/>
            </a:pPr>
            <a:endParaRPr lang="cs-CZ" dirty="0">
              <a:solidFill>
                <a:srgbClr val="333333"/>
              </a:solidFill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just" rtl="0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Open Sans"/>
              <a:buChar char="•"/>
            </a:pPr>
            <a:r>
              <a:rPr lang="cs-CZ" sz="2000" dirty="0">
                <a:solidFill>
                  <a:srgbClr val="333333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Pozor na finanční návratnost datového skladu!</a:t>
            </a:r>
          </a:p>
          <a:p>
            <a:pPr marL="457200" lvl="0" indent="-342900" algn="just" rtl="0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Open Sans"/>
              <a:buChar char="•"/>
            </a:pPr>
            <a:r>
              <a:rPr lang="cs-CZ" sz="2000" dirty="0">
                <a:solidFill>
                  <a:srgbClr val="333333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Není vždy potřeba...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4ECB858-5CCF-CCD9-2FB8-E1373502E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2769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B68E2-0CD4-3BB7-DD71-922C003F5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492489-C634-F1AF-DD0B-84DBB64D2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Datový sklad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54F515-E119-0D71-031B-908C387FD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5" name="Google Shape;191;p58">
            <a:extLst>
              <a:ext uri="{FF2B5EF4-FFF2-40B4-BE49-F238E27FC236}">
                <a16:creationId xmlns:a16="http://schemas.microsoft.com/office/drawing/2014/main" id="{4F55BA44-D977-F8FE-133C-02187F98A5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552" y="980728"/>
            <a:ext cx="4353390" cy="2308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99;p59">
            <a:extLst>
              <a:ext uri="{FF2B5EF4-FFF2-40B4-BE49-F238E27FC236}">
                <a16:creationId xmlns:a16="http://schemas.microsoft.com/office/drawing/2014/main" id="{CBB52059-74B3-8008-DE8A-7D79A76B62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1880" y="3118193"/>
            <a:ext cx="5346946" cy="3358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6665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30759-1B57-9468-3398-301E7D994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511B95-55BB-13F0-6D9C-99F9C1C17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Modelování datového skladu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744903-F1D1-2ED5-E227-07B369D39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2312977"/>
          </a:xfrm>
        </p:spPr>
        <p:txBody>
          <a:bodyPr>
            <a:norm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Font typeface="Open Sans"/>
              <a:buChar char="•"/>
            </a:pPr>
            <a:r>
              <a:rPr lang="cs-CZ" sz="2400" b="1" dirty="0">
                <a:latin typeface="Open Sans"/>
                <a:ea typeface="Open Sans"/>
                <a:cs typeface="Open Sans"/>
                <a:sym typeface="Open Sans"/>
              </a:rPr>
              <a:t>Faktové tabulky</a:t>
            </a:r>
            <a:r>
              <a:rPr lang="cs-CZ" sz="2400" dirty="0">
                <a:latin typeface="Open Sans"/>
                <a:ea typeface="Open Sans"/>
                <a:cs typeface="Open Sans"/>
                <a:sym typeface="Open Sans"/>
              </a:rPr>
              <a:t> -  čísla, čísla, čísla</a:t>
            </a: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lang="cs-CZ" sz="2400"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Font typeface="Open Sans"/>
              <a:buChar char="•"/>
            </a:pPr>
            <a:r>
              <a:rPr lang="cs-CZ" sz="2400" b="1" dirty="0">
                <a:latin typeface="Open Sans"/>
                <a:ea typeface="Open Sans"/>
                <a:cs typeface="Open Sans"/>
                <a:sym typeface="Open Sans"/>
              </a:rPr>
              <a:t>Dimenzionální tabulky</a:t>
            </a:r>
            <a:r>
              <a:rPr lang="cs-CZ" sz="2400" dirty="0">
                <a:latin typeface="Open Sans"/>
                <a:ea typeface="Open Sans"/>
                <a:cs typeface="Open Sans"/>
                <a:sym typeface="Open Sans"/>
              </a:rPr>
              <a:t> - pomocné tabulky které nám dávají detailnější informace o dané věci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9A5D3B2-F2AB-1CDE-C466-001C1508B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17</a:t>
            </a:fld>
            <a:endParaRPr lang="cs-CZ" dirty="0"/>
          </a:p>
        </p:txBody>
      </p:sp>
      <p:pic>
        <p:nvPicPr>
          <p:cNvPr id="4098" name="Picture 2" descr="Difference Between Fact Table and Dimension Table">
            <a:extLst>
              <a:ext uri="{FF2B5EF4-FFF2-40B4-BE49-F238E27FC236}">
                <a16:creationId xmlns:a16="http://schemas.microsoft.com/office/drawing/2014/main" id="{7CB9FEA8-5125-F995-B8ED-326C567C2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908" y="3212976"/>
            <a:ext cx="5212183" cy="321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835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0E0BFA-78CE-8666-7473-8AB201DD8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Star </a:t>
            </a:r>
            <a:r>
              <a:rPr lang="cs-CZ" dirty="0" err="1"/>
              <a:t>schema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7E47276-9A87-D4EA-8015-600531950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18</a:t>
            </a:fld>
            <a:endParaRPr lang="cs-CZ" dirty="0"/>
          </a:p>
        </p:txBody>
      </p:sp>
      <p:pic>
        <p:nvPicPr>
          <p:cNvPr id="5122" name="Picture 2" descr="Understand star schema and the importance for Power BI - Power BI |  Microsoft Learn">
            <a:extLst>
              <a:ext uri="{FF2B5EF4-FFF2-40B4-BE49-F238E27FC236}">
                <a16:creationId xmlns:a16="http://schemas.microsoft.com/office/drawing/2014/main" id="{49000173-280D-5E3A-3CC7-7A9C25E83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726296"/>
            <a:ext cx="4777090" cy="337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tar schema - Wikipedia">
            <a:extLst>
              <a:ext uri="{FF2B5EF4-FFF2-40B4-BE49-F238E27FC236}">
                <a16:creationId xmlns:a16="http://schemas.microsoft.com/office/drawing/2014/main" id="{2CDE6E77-08B2-A668-9648-3391205F5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943" y="3933056"/>
            <a:ext cx="4234049" cy="256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574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6D0B43-5FBA-AC95-0701-011C4529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Snowflake</a:t>
            </a:r>
            <a:r>
              <a:rPr lang="cs-CZ" dirty="0"/>
              <a:t> </a:t>
            </a:r>
            <a:r>
              <a:rPr lang="cs-CZ" dirty="0" err="1"/>
              <a:t>schema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0BFDBFB-B1DA-0DBD-E8F3-7DECC2D46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19</a:t>
            </a:fld>
            <a:endParaRPr lang="cs-CZ" dirty="0"/>
          </a:p>
        </p:txBody>
      </p:sp>
      <p:pic>
        <p:nvPicPr>
          <p:cNvPr id="7170" name="Picture 2" descr="Star Schema vs Snowflake Schema and the 7 Critical Differences">
            <a:extLst>
              <a:ext uri="{FF2B5EF4-FFF2-40B4-BE49-F238E27FC236}">
                <a16:creationId xmlns:a16="http://schemas.microsoft.com/office/drawing/2014/main" id="{02690EA2-699E-9339-DCF7-A9150468E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22677" cy="476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624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779D9-0B1D-1BCD-A76D-CDC84DD70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D3FC64-5374-1DE4-77FA-53852AACA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Datová analýza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F84703E-6819-A6F1-C135-E3BE19999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Datová analýza je proces systematického vyhodnocování, třídění a interpretace dat s cílem získat relevantní informace pro posuzování vzorů a trendů</a:t>
            </a:r>
          </a:p>
          <a:p>
            <a:r>
              <a:rPr lang="cs-CZ" dirty="0"/>
              <a:t>Datová analýza dává firemním datům smysl</a:t>
            </a:r>
          </a:p>
          <a:p>
            <a:pPr lvl="1"/>
            <a:r>
              <a:rPr lang="cs-CZ" dirty="0"/>
              <a:t>Na základně kvalitní datové analýzy může management provádět informovaná rozhodnutí</a:t>
            </a:r>
          </a:p>
          <a:p>
            <a:r>
              <a:rPr lang="cs-CZ" dirty="0"/>
              <a:t>Analytické myšlení</a:t>
            </a:r>
          </a:p>
          <a:p>
            <a:pPr lvl="1"/>
            <a:r>
              <a:rPr lang="cs-CZ" sz="1800" dirty="0"/>
              <a:t>Proces uvažování, v němž se jeden úsudek odvíjí od druhého a konečným výsledkem jsou závěry.</a:t>
            </a:r>
          </a:p>
          <a:p>
            <a:pPr lvl="1"/>
            <a:r>
              <a:rPr lang="cs-CZ" dirty="0"/>
              <a:t>Rozklad problému na podproblémy</a:t>
            </a:r>
          </a:p>
          <a:p>
            <a:pPr lvl="1"/>
            <a:r>
              <a:rPr lang="cs-CZ" dirty="0"/>
              <a:t>Používáme i v běžném životě</a:t>
            </a:r>
          </a:p>
          <a:p>
            <a:pPr lvl="1"/>
            <a:r>
              <a:rPr lang="cs-CZ" dirty="0"/>
              <a:t>Dá se zlepšovat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C744898-DF74-50FE-286B-CB5C284C2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2</a:t>
            </a:fld>
            <a:endParaRPr lang="cs-CZ" dirty="0"/>
          </a:p>
        </p:txBody>
      </p:sp>
      <p:pic>
        <p:nvPicPr>
          <p:cNvPr id="5" name="Google Shape;142;p44">
            <a:extLst>
              <a:ext uri="{FF2B5EF4-FFF2-40B4-BE49-F238E27FC236}">
                <a16:creationId xmlns:a16="http://schemas.microsoft.com/office/drawing/2014/main" id="{B911BAA6-97E6-2AD2-1840-C4FDD93BFDF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8460" y="3728114"/>
            <a:ext cx="3813504" cy="2751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6743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90FD0F7-A6A0-BB0B-BD77-5B03308E9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20</a:t>
            </a:fld>
            <a:endParaRPr lang="cs-CZ" dirty="0"/>
          </a:p>
        </p:txBody>
      </p:sp>
      <p:pic>
        <p:nvPicPr>
          <p:cNvPr id="6146" name="Picture 2" descr="Star Schema vs Snowflake schema. This is another most important and… | by  Nidhi Gupta | Medium">
            <a:extLst>
              <a:ext uri="{FF2B5EF4-FFF2-40B4-BE49-F238E27FC236}">
                <a16:creationId xmlns:a16="http://schemas.microsoft.com/office/drawing/2014/main" id="{31DC93FE-F63E-92FA-2A05-05584AECB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40" y="1196752"/>
            <a:ext cx="7794119" cy="409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453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13295A35-3D9C-2403-A530-482DEFD68E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Relační modelování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F071813-8F99-5E05-47D1-2A80F9EAC29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86775" y="6480175"/>
            <a:ext cx="657225" cy="360363"/>
          </a:xfrm>
        </p:spPr>
        <p:txBody>
          <a:bodyPr/>
          <a:lstStyle/>
          <a:p>
            <a:fld id="{307889CB-4329-4159-951C-9130128614A6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6125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97BF1-4250-9B8D-9FE3-C43159A2D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2E4579-DE00-9F11-0DAE-F053A84E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modelu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C0EDA6-4739-E1AB-A1AA-1C29CF577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2E2F86"/>
              </a:buClr>
              <a:buSzPts val="1900"/>
              <a:buFont typeface="Open Sans"/>
              <a:buChar char="-"/>
            </a:pPr>
            <a:r>
              <a:rPr lang="en-US" sz="2600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Konceptuální</a:t>
            </a:r>
            <a:r>
              <a:rPr lang="en-US" sz="26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model</a:t>
            </a:r>
            <a:endParaRPr lang="en-US" sz="2600"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200" dirty="0" err="1"/>
              <a:t>výběr</a:t>
            </a:r>
            <a:r>
              <a:rPr lang="en-US" sz="2200" dirty="0"/>
              <a:t> </a:t>
            </a:r>
            <a:r>
              <a:rPr lang="en-US" sz="2200" dirty="0" err="1"/>
              <a:t>konceptů</a:t>
            </a:r>
            <a:endParaRPr lang="en-US" sz="2200" dirty="0"/>
          </a:p>
          <a:p>
            <a:pPr marL="914400" lvl="1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200" dirty="0" err="1"/>
              <a:t>volba</a:t>
            </a:r>
            <a:r>
              <a:rPr lang="en-US" sz="2200" dirty="0"/>
              <a:t> </a:t>
            </a:r>
            <a:r>
              <a:rPr lang="en-US" sz="2200" dirty="0" err="1"/>
              <a:t>rozlišení</a:t>
            </a:r>
            <a:r>
              <a:rPr lang="en-US" sz="2200" dirty="0"/>
              <a:t> (</a:t>
            </a:r>
            <a:r>
              <a:rPr lang="en-US" sz="2200" dirty="0" err="1"/>
              <a:t>jaké</a:t>
            </a:r>
            <a:r>
              <a:rPr lang="en-US" sz="2200" dirty="0"/>
              <a:t> </a:t>
            </a:r>
            <a:r>
              <a:rPr lang="en-US" sz="2200" dirty="0" err="1"/>
              <a:t>detaily</a:t>
            </a:r>
            <a:r>
              <a:rPr lang="en-US" sz="2200" dirty="0"/>
              <a:t>)</a:t>
            </a:r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-3619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F86"/>
              </a:buClr>
              <a:buSzPts val="2100"/>
              <a:buFont typeface="Open Sans"/>
              <a:buChar char="-"/>
            </a:pPr>
            <a:r>
              <a:rPr lang="en-US" sz="2600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Logický</a:t>
            </a:r>
            <a:r>
              <a:rPr lang="en-US" sz="26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model</a:t>
            </a:r>
            <a:endParaRPr lang="en-US" dirty="0"/>
          </a:p>
          <a:p>
            <a:pPr marL="914400" marR="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200" dirty="0" err="1"/>
              <a:t>identifikace</a:t>
            </a:r>
            <a:r>
              <a:rPr lang="en-US" sz="2200" dirty="0"/>
              <a:t> </a:t>
            </a:r>
            <a:r>
              <a:rPr lang="en-US" sz="2200" dirty="0" err="1"/>
              <a:t>vlastností</a:t>
            </a:r>
            <a:r>
              <a:rPr lang="en-US" sz="2200" dirty="0"/>
              <a:t> - </a:t>
            </a:r>
            <a:r>
              <a:rPr lang="en-US" sz="2200" dirty="0" err="1"/>
              <a:t>převod</a:t>
            </a:r>
            <a:r>
              <a:rPr lang="en-US" sz="2200" dirty="0"/>
              <a:t> </a:t>
            </a:r>
            <a:r>
              <a:rPr lang="en-US" sz="2200" dirty="0" err="1"/>
              <a:t>koncept</a:t>
            </a:r>
            <a:r>
              <a:rPr lang="en-US" sz="2200" dirty="0"/>
              <a:t> </a:t>
            </a:r>
            <a:r>
              <a:rPr lang="en-US" sz="2200" dirty="0" err="1"/>
              <a:t>entita</a:t>
            </a:r>
            <a:endParaRPr lang="en-US" sz="2200" dirty="0"/>
          </a:p>
          <a:p>
            <a:pPr marL="914400" marR="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200" dirty="0" err="1"/>
              <a:t>identifikace</a:t>
            </a:r>
            <a:r>
              <a:rPr lang="en-US" sz="2200" dirty="0"/>
              <a:t> </a:t>
            </a:r>
            <a:r>
              <a:rPr lang="en-US" sz="2200" dirty="0" err="1"/>
              <a:t>vazeb</a:t>
            </a:r>
            <a:r>
              <a:rPr lang="en-US" sz="2200" dirty="0"/>
              <a:t> - relace s </a:t>
            </a:r>
            <a:r>
              <a:rPr lang="en-US" sz="2200" dirty="0" err="1"/>
              <a:t>kardinalitami</a:t>
            </a:r>
            <a:endParaRPr lang="en-US" sz="2200" dirty="0"/>
          </a:p>
          <a:p>
            <a:pPr marL="914400" marR="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200" dirty="0" err="1"/>
              <a:t>dekompozice</a:t>
            </a:r>
            <a:r>
              <a:rPr lang="en-US" sz="2200" dirty="0"/>
              <a:t> - </a:t>
            </a:r>
            <a:r>
              <a:rPr lang="en-US" sz="2200" dirty="0" err="1"/>
              <a:t>podmínka</a:t>
            </a:r>
            <a:r>
              <a:rPr lang="en-US" sz="2200" dirty="0"/>
              <a:t> </a:t>
            </a:r>
            <a:r>
              <a:rPr lang="en-US" sz="2200" dirty="0" err="1"/>
              <a:t>splnění</a:t>
            </a:r>
            <a:r>
              <a:rPr lang="en-US" sz="2200" dirty="0"/>
              <a:t> </a:t>
            </a:r>
            <a:r>
              <a:rPr lang="en-US" sz="2200" dirty="0" err="1"/>
              <a:t>požadované</a:t>
            </a:r>
            <a:r>
              <a:rPr lang="en-US" sz="2200" dirty="0"/>
              <a:t> </a:t>
            </a:r>
            <a:r>
              <a:rPr lang="en-US" sz="2200" dirty="0" err="1"/>
              <a:t>normální</a:t>
            </a:r>
            <a:r>
              <a:rPr lang="en-US" sz="2200" dirty="0"/>
              <a:t> </a:t>
            </a:r>
            <a:r>
              <a:rPr lang="en-US" sz="2200" dirty="0" err="1"/>
              <a:t>formy</a:t>
            </a:r>
            <a:endParaRPr lang="en-US" dirty="0"/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-3619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Char char="-"/>
            </a:pPr>
            <a:r>
              <a:rPr lang="en-US" sz="2600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Fyzický</a:t>
            </a:r>
            <a:r>
              <a:rPr lang="en-US" sz="26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model</a:t>
            </a:r>
            <a:endParaRPr lang="en-US" dirty="0"/>
          </a:p>
          <a:p>
            <a:pPr marL="914400" marR="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200" dirty="0" err="1"/>
              <a:t>způsob</a:t>
            </a:r>
            <a:r>
              <a:rPr lang="en-US" sz="2200" dirty="0"/>
              <a:t> </a:t>
            </a:r>
            <a:r>
              <a:rPr lang="en-US" sz="2200" dirty="0" err="1"/>
              <a:t>fyzického</a:t>
            </a:r>
            <a:r>
              <a:rPr lang="en-US" sz="2200" dirty="0"/>
              <a:t> </a:t>
            </a:r>
            <a:r>
              <a:rPr lang="en-US" sz="2200" dirty="0" err="1"/>
              <a:t>uložení</a:t>
            </a:r>
            <a:r>
              <a:rPr lang="en-US" sz="2200" dirty="0"/>
              <a:t> </a:t>
            </a:r>
            <a:r>
              <a:rPr lang="en-US" sz="2200" dirty="0" err="1"/>
              <a:t>dat</a:t>
            </a:r>
            <a:endParaRPr lang="en-US" sz="2200" dirty="0"/>
          </a:p>
          <a:p>
            <a:pPr marL="914400" marR="0" lvl="1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200" dirty="0"/>
              <a:t>v </a:t>
            </a:r>
            <a:r>
              <a:rPr lang="en-US" sz="2200" dirty="0" err="1"/>
              <a:t>případě</a:t>
            </a:r>
            <a:r>
              <a:rPr lang="en-US" sz="2200" dirty="0"/>
              <a:t> </a:t>
            </a:r>
            <a:r>
              <a:rPr lang="en-US" sz="2200" dirty="0" err="1"/>
              <a:t>databází</a:t>
            </a:r>
            <a:r>
              <a:rPr lang="en-US" sz="2200" dirty="0"/>
              <a:t> </a:t>
            </a:r>
            <a:r>
              <a:rPr lang="en-US" sz="2200" dirty="0" err="1"/>
              <a:t>není</a:t>
            </a:r>
            <a:r>
              <a:rPr lang="en-US" sz="2200" dirty="0"/>
              <a:t> </a:t>
            </a:r>
            <a:r>
              <a:rPr lang="en-US" sz="2200" dirty="0" err="1"/>
              <a:t>součástí</a:t>
            </a:r>
            <a:r>
              <a:rPr lang="en-US" sz="2200" dirty="0"/>
              <a:t> </a:t>
            </a:r>
            <a:r>
              <a:rPr lang="en-US" sz="2200" dirty="0" err="1"/>
              <a:t>návrhu</a:t>
            </a:r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2957B0D-7758-62BD-CB6D-EEA060F59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5996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64A371-7911-4007-81A2-15B126514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ERD model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B6830A-89C9-F5AD-EFC9-517EA94CB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2400" dirty="0">
                <a:latin typeface="Open Sans"/>
                <a:ea typeface="Open Sans"/>
                <a:cs typeface="Open Sans"/>
                <a:sym typeface="Open Sans"/>
              </a:rPr>
              <a:t>ntity </a:t>
            </a:r>
            <a:r>
              <a:rPr lang="en-US" sz="2400" b="1" dirty="0">
                <a:latin typeface="Open Sans"/>
                <a:ea typeface="Open Sans"/>
                <a:cs typeface="Open Sans"/>
                <a:sym typeface="Open Sans"/>
              </a:rPr>
              <a:t>R</a:t>
            </a:r>
            <a:r>
              <a:rPr lang="en-US" sz="2400" dirty="0">
                <a:latin typeface="Open Sans"/>
                <a:ea typeface="Open Sans"/>
                <a:cs typeface="Open Sans"/>
                <a:sym typeface="Open Sans"/>
              </a:rPr>
              <a:t>elationship </a:t>
            </a:r>
            <a:r>
              <a:rPr lang="en-US" sz="2400" b="1" dirty="0"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2400" dirty="0">
                <a:latin typeface="Open Sans"/>
                <a:ea typeface="Open Sans"/>
                <a:cs typeface="Open Sans"/>
                <a:sym typeface="Open Sans"/>
              </a:rPr>
              <a:t>iagram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pen Sans"/>
              <a:buChar char="●"/>
            </a:pP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Design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relačních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databází</a:t>
            </a:r>
            <a:endParaRPr lang="en-US" sz="20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pen Sans"/>
              <a:buChar char="●"/>
            </a:pPr>
            <a:r>
              <a:rPr lang="en-US" sz="2000" dirty="0" err="1">
                <a:latin typeface="Open Sans"/>
                <a:ea typeface="Open Sans"/>
                <a:cs typeface="Open Sans"/>
                <a:sym typeface="Open Sans"/>
              </a:rPr>
              <a:t>Logický</a:t>
            </a:r>
            <a:r>
              <a:rPr lang="en-US" sz="2000" dirty="0">
                <a:latin typeface="Open Sans"/>
                <a:ea typeface="Open Sans"/>
                <a:cs typeface="Open Sans"/>
                <a:sym typeface="Open Sans"/>
              </a:rPr>
              <a:t> model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526E616-6EAE-5C47-068E-E2F173E4BA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23</a:t>
            </a:fld>
            <a:endParaRPr lang="cs-CZ" dirty="0"/>
          </a:p>
        </p:txBody>
      </p:sp>
      <p:pic>
        <p:nvPicPr>
          <p:cNvPr id="3074" name="Picture 2" descr="Entity Relationship Diagram (ERD) - What is an ER Diagram?">
            <a:extLst>
              <a:ext uri="{FF2B5EF4-FFF2-40B4-BE49-F238E27FC236}">
                <a16:creationId xmlns:a16="http://schemas.microsoft.com/office/drawing/2014/main" id="{4AFE0E8A-22F5-D4E9-8FA4-F2F5AF645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0"/>
          <a:stretch/>
        </p:blipFill>
        <p:spPr bwMode="auto">
          <a:xfrm>
            <a:off x="4740263" y="1925642"/>
            <a:ext cx="4130577" cy="320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oogle Shape;206;p56">
            <a:extLst>
              <a:ext uri="{FF2B5EF4-FFF2-40B4-BE49-F238E27FC236}">
                <a16:creationId xmlns:a16="http://schemas.microsoft.com/office/drawing/2014/main" id="{A1C0B7D9-6022-67AA-5D1F-3B9DAD3B625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5423" y="2714333"/>
            <a:ext cx="4130577" cy="36042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7508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6C76B-787F-B390-F74D-15E56CE5F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C03B84-DB99-25B1-2BD0-D9FC2CE8D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4256065-F6A5-CE0D-B0C6-19F43759E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 dirty="0" err="1">
                <a:latin typeface="Open Sans"/>
                <a:ea typeface="Open Sans"/>
                <a:cs typeface="Open Sans"/>
                <a:sym typeface="Open Sans"/>
              </a:rPr>
              <a:t>Entita</a:t>
            </a:r>
            <a:endParaRPr lang="en-US" sz="3000" b="1" dirty="0"/>
          </a:p>
          <a:p>
            <a:pPr marL="45720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Open Sans Light"/>
              <a:buChar char="-"/>
            </a:pPr>
            <a:r>
              <a:rPr lang="en-US" sz="2000" dirty="0" err="1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věc</a:t>
            </a:r>
            <a:r>
              <a:rPr lang="en-US" sz="2000" dirty="0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schopná</a:t>
            </a:r>
            <a:r>
              <a:rPr lang="en-US" sz="2000" dirty="0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samostatné</a:t>
            </a:r>
            <a:r>
              <a:rPr lang="en-US" sz="2000" dirty="0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 existence a je </a:t>
            </a:r>
            <a:r>
              <a:rPr lang="en-US" sz="2000" dirty="0" err="1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jednoznačně</a:t>
            </a:r>
            <a:r>
              <a:rPr lang="en-US" sz="2000" dirty="0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identifikovatelná</a:t>
            </a:r>
            <a:r>
              <a:rPr lang="en-US" sz="2000" dirty="0">
                <a:highlight>
                  <a:schemeClr val="lt1"/>
                </a:highlight>
                <a:latin typeface="Open Sans Light"/>
                <a:ea typeface="Open Sans Light"/>
                <a:cs typeface="Open Sans Light"/>
                <a:sym typeface="Open Sans Light"/>
              </a:rPr>
              <a:t>.</a:t>
            </a:r>
            <a:endParaRPr lang="en-US" sz="3000" b="1" dirty="0"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2000" b="1" dirty="0"/>
            </a:br>
            <a:r>
              <a:rPr lang="en-US" sz="2400" b="1" dirty="0" err="1">
                <a:latin typeface="Open Sans"/>
                <a:ea typeface="Open Sans"/>
                <a:cs typeface="Open Sans"/>
                <a:sym typeface="Open Sans"/>
              </a:rPr>
              <a:t>Atribut</a:t>
            </a:r>
            <a:endParaRPr lang="en-US" sz="23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-"/>
            </a:pP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vlastnost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entity,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která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nás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v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kontextu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daného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problému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zajímá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.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b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lang="en-US" sz="2400" b="1" dirty="0">
                <a:latin typeface="Open Sans"/>
                <a:ea typeface="Open Sans"/>
                <a:cs typeface="Open Sans"/>
                <a:sym typeface="Open Sans"/>
              </a:rPr>
              <a:t>Relace</a:t>
            </a:r>
            <a:endParaRPr lang="en-US" sz="20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Open Sans Light"/>
              <a:buChar char="-"/>
            </a:pP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vztahy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mezi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tabulkami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>
                <a:latin typeface="Open Sans"/>
                <a:ea typeface="Open Sans"/>
                <a:cs typeface="Open Sans"/>
                <a:sym typeface="Open Sans"/>
              </a:rPr>
              <a:t>Kardinalita</a:t>
            </a:r>
            <a:r>
              <a:rPr lang="en-US" sz="2400" b="1" dirty="0">
                <a:latin typeface="Open Sans"/>
                <a:ea typeface="Open Sans"/>
                <a:cs typeface="Open Sans"/>
                <a:sym typeface="Open Sans"/>
              </a:rPr>
              <a:t> / </a:t>
            </a:r>
            <a:r>
              <a:rPr lang="en-US" sz="2400" b="1" dirty="0" err="1">
                <a:latin typeface="Open Sans"/>
                <a:ea typeface="Open Sans"/>
                <a:cs typeface="Open Sans"/>
                <a:sym typeface="Open Sans"/>
              </a:rPr>
              <a:t>Multiplicita</a:t>
            </a:r>
            <a:endParaRPr lang="en-US" sz="20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Open Sans Light"/>
              <a:buChar char="-"/>
            </a:pP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kolikrát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se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může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instance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dané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entity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účastnit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vztahu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s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instancemi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2000" dirty="0" err="1">
                <a:latin typeface="Open Sans Light"/>
                <a:ea typeface="Open Sans Light"/>
                <a:cs typeface="Open Sans Light"/>
                <a:sym typeface="Open Sans Light"/>
              </a:rPr>
              <a:t>druhé</a:t>
            </a:r>
            <a:r>
              <a:rPr lang="en-US" sz="2000" dirty="0">
                <a:latin typeface="Open Sans Light"/>
                <a:ea typeface="Open Sans Light"/>
                <a:cs typeface="Open Sans Light"/>
                <a:sym typeface="Open Sans Light"/>
              </a:rPr>
              <a:t> entity.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Open Sans Light"/>
              <a:buChar char="-"/>
            </a:pPr>
            <a:r>
              <a:rPr lang="en-US" sz="2000" dirty="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1:1		1:N		M:N</a:t>
            </a:r>
            <a:endParaRPr lang="en-US" sz="2000" dirty="0"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05B5003-9892-11F6-E2D1-3C5E19A3E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114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2168C9-6104-FD0C-1609-7C7FA8DED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Relační model dat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0F74DA-F216-A29E-BF5D-DF61D5A35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366713" algn="just">
              <a:lnSpc>
                <a:spcPct val="90000"/>
              </a:lnSpc>
            </a:pPr>
            <a:r>
              <a:rPr lang="en-US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Klíč</a:t>
            </a:r>
            <a:r>
              <a:rPr lang="en-US" b="1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-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jehož</a:t>
            </a:r>
            <a:r>
              <a:rPr lang="en-US" dirty="0"/>
              <a:t> </a:t>
            </a:r>
            <a:r>
              <a:rPr lang="en-US" dirty="0" err="1"/>
              <a:t>hodnota</a:t>
            </a:r>
            <a:r>
              <a:rPr lang="en-US" dirty="0"/>
              <a:t> </a:t>
            </a:r>
            <a:r>
              <a:rPr lang="en-US" dirty="0" err="1"/>
              <a:t>jednoznačně</a:t>
            </a:r>
            <a:r>
              <a:rPr lang="en-US" dirty="0"/>
              <a:t> </a:t>
            </a:r>
            <a:r>
              <a:rPr lang="en-US" dirty="0" err="1"/>
              <a:t>identifikuje</a:t>
            </a:r>
            <a:r>
              <a:rPr lang="en-US" dirty="0"/>
              <a:t> </a:t>
            </a:r>
            <a:r>
              <a:rPr lang="en-US" dirty="0" err="1"/>
              <a:t>řádky</a:t>
            </a:r>
            <a:r>
              <a:rPr lang="en-US" dirty="0"/>
              <a:t> </a:t>
            </a:r>
          </a:p>
          <a:p>
            <a:pPr marL="457200" indent="0" algn="just">
              <a:lnSpc>
                <a:spcPct val="90000"/>
              </a:lnSpc>
              <a:buNone/>
            </a:pPr>
            <a:r>
              <a:rPr lang="en-US" dirty="0"/>
              <a:t>v </a:t>
            </a:r>
            <a:r>
              <a:rPr lang="en-US" dirty="0" err="1"/>
              <a:t>relační</a:t>
            </a:r>
            <a:r>
              <a:rPr lang="en-US" dirty="0"/>
              <a:t> </a:t>
            </a:r>
            <a:r>
              <a:rPr lang="en-US" dirty="0" err="1"/>
              <a:t>tabulce</a:t>
            </a:r>
            <a:endParaRPr lang="en-US" dirty="0"/>
          </a:p>
          <a:p>
            <a:pPr marL="457200" indent="0" algn="just">
              <a:lnSpc>
                <a:spcPct val="90000"/>
              </a:lnSpc>
              <a:buNone/>
            </a:pPr>
            <a:endParaRPr lang="en-US" dirty="0"/>
          </a:p>
          <a:p>
            <a:pPr marL="457200" indent="-366713" algn="just">
              <a:lnSpc>
                <a:spcPct val="90000"/>
              </a:lnSpc>
            </a:pPr>
            <a:r>
              <a:rPr lang="en-US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Primární</a:t>
            </a:r>
            <a:r>
              <a:rPr lang="en-US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klíč</a:t>
            </a:r>
            <a:r>
              <a:rPr lang="en-US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(PK) </a:t>
            </a:r>
            <a:r>
              <a:rPr lang="en-US" dirty="0"/>
              <a:t>– </a:t>
            </a:r>
            <a:r>
              <a:rPr lang="en-US" dirty="0" err="1"/>
              <a:t>jednoznačně</a:t>
            </a:r>
            <a:r>
              <a:rPr lang="en-US" dirty="0"/>
              <a:t> </a:t>
            </a:r>
            <a:r>
              <a:rPr lang="en-US" dirty="0" err="1"/>
              <a:t>identifikuje</a:t>
            </a:r>
            <a:r>
              <a:rPr lang="en-US" dirty="0"/>
              <a:t> </a:t>
            </a:r>
            <a:r>
              <a:rPr lang="en-US" dirty="0" err="1"/>
              <a:t>řádek</a:t>
            </a:r>
            <a:endParaRPr lang="en-US" dirty="0"/>
          </a:p>
          <a:p>
            <a:pPr marL="457200" indent="-266700" algn="just">
              <a:lnSpc>
                <a:spcPct val="90000"/>
              </a:lnSpc>
              <a:buNone/>
            </a:pPr>
            <a:endParaRPr lang="en-US" dirty="0"/>
          </a:p>
          <a:p>
            <a:pPr marL="457200" indent="-366713" algn="just">
              <a:lnSpc>
                <a:spcPct val="90000"/>
              </a:lnSpc>
            </a:pPr>
            <a:r>
              <a:rPr lang="en-US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Cizí</a:t>
            </a:r>
            <a:r>
              <a:rPr lang="en-US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 dirty="0" err="1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klíč</a:t>
            </a:r>
            <a:r>
              <a:rPr lang="en-US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 (FK) </a:t>
            </a:r>
            <a:r>
              <a:rPr lang="en-US" dirty="0"/>
              <a:t>– </a:t>
            </a:r>
            <a:r>
              <a:rPr lang="en-US" dirty="0" err="1"/>
              <a:t>použitý</a:t>
            </a:r>
            <a:r>
              <a:rPr lang="en-US" dirty="0"/>
              <a:t> v </a:t>
            </a:r>
            <a:r>
              <a:rPr lang="en-US" dirty="0" err="1"/>
              <a:t>dalším</a:t>
            </a:r>
            <a:r>
              <a:rPr lang="en-US" dirty="0"/>
              <a:t> </a:t>
            </a:r>
            <a:r>
              <a:rPr lang="en-US" dirty="0" err="1"/>
              <a:t>výskytu</a:t>
            </a:r>
            <a:r>
              <a:rPr lang="en-US" dirty="0"/>
              <a:t> k </a:t>
            </a:r>
            <a:r>
              <a:rPr lang="en-US" dirty="0" err="1"/>
              <a:t>vyjádření</a:t>
            </a:r>
            <a:r>
              <a:rPr lang="en-US" dirty="0"/>
              <a:t> </a:t>
            </a:r>
            <a:r>
              <a:rPr lang="en-US" dirty="0" err="1"/>
              <a:t>vazeb</a:t>
            </a:r>
            <a:r>
              <a:rPr lang="en-US" dirty="0"/>
              <a:t> </a:t>
            </a:r>
            <a:r>
              <a:rPr lang="en-US" dirty="0" err="1"/>
              <a:t>mezi</a:t>
            </a:r>
            <a:r>
              <a:rPr lang="en-US" dirty="0"/>
              <a:t> </a:t>
            </a:r>
            <a:r>
              <a:rPr lang="en-US" dirty="0" err="1"/>
              <a:t>objekty</a:t>
            </a:r>
            <a:r>
              <a:rPr lang="en-US" dirty="0"/>
              <a:t> </a:t>
            </a:r>
            <a:r>
              <a:rPr lang="en-US" dirty="0" err="1"/>
              <a:t>zachycenými</a:t>
            </a:r>
            <a:r>
              <a:rPr lang="en-US" dirty="0"/>
              <a:t> v </a:t>
            </a:r>
            <a:r>
              <a:rPr lang="en-US" dirty="0" err="1"/>
              <a:t>relační</a:t>
            </a:r>
            <a:r>
              <a:rPr lang="en-US" dirty="0"/>
              <a:t> </a:t>
            </a:r>
            <a:r>
              <a:rPr lang="en-US" dirty="0" err="1"/>
              <a:t>databázi</a:t>
            </a:r>
            <a:endParaRPr lang="en-US" dirty="0"/>
          </a:p>
          <a:p>
            <a:pPr marL="914400" lvl="1" indent="-366713" algn="just">
              <a:lnSpc>
                <a:spcPct val="90000"/>
              </a:lnSpc>
              <a:buSzPts val="2100"/>
            </a:pPr>
            <a:r>
              <a:rPr lang="en-US" sz="2100" dirty="0"/>
              <a:t>FK = </a:t>
            </a:r>
            <a:r>
              <a:rPr lang="en-US" sz="2100" dirty="0" err="1"/>
              <a:t>zkratka</a:t>
            </a:r>
            <a:r>
              <a:rPr lang="en-US" sz="2100" dirty="0"/>
              <a:t> ze </a:t>
            </a:r>
            <a:r>
              <a:rPr lang="en-US" sz="2100" dirty="0" err="1"/>
              <a:t>zahraničního</a:t>
            </a:r>
            <a:r>
              <a:rPr lang="en-US" sz="2100" dirty="0"/>
              <a:t> “foreign key”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64A75D0-FD80-4B14-6F52-801E56B26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3964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8DB6D090-5CC0-C4A2-C3F5-F74EC493B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chemeClr val="accent6"/>
                </a:solidFill>
              </a:rPr>
              <a:t>Kardinality</a:t>
            </a:r>
          </a:p>
        </p:txBody>
      </p:sp>
      <p:pic>
        <p:nvPicPr>
          <p:cNvPr id="4" name="Obrázek 3" descr="How to write appropriate connectivities and cardinalities in an Entity  Relation Diagram (ERD) - Quora">
            <a:extLst>
              <a:ext uri="{FF2B5EF4-FFF2-40B4-BE49-F238E27FC236}">
                <a16:creationId xmlns:a16="http://schemas.microsoft.com/office/drawing/2014/main" id="{03272A6E-7952-B456-5418-3EDB9D11C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01" y="2218904"/>
            <a:ext cx="4191142" cy="3268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Entity-Relationship Diagram Arrow Types - Software Ideas Modeler">
            <a:extLst>
              <a:ext uri="{FF2B5EF4-FFF2-40B4-BE49-F238E27FC236}">
                <a16:creationId xmlns:a16="http://schemas.microsoft.com/office/drawing/2014/main" id="{D5FFBE30-5661-DD35-F97A-3E9036EDAC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54"/>
          <a:stretch/>
        </p:blipFill>
        <p:spPr bwMode="auto">
          <a:xfrm>
            <a:off x="5437028" y="2525580"/>
            <a:ext cx="2714625" cy="2854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906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D8F4E-8CB8-671F-21A2-31FCF410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2010D4-8997-975F-7399-F36A28369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/>
              <a:t>Proces datové analýzy</a:t>
            </a:r>
            <a:r>
              <a:rPr lang="cs-CZ" b="1" dirty="0"/>
              <a:t> - očekávání</a:t>
            </a:r>
            <a:endParaRPr lang="cs-CZ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9334008-005C-B04A-E288-5679C7869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8428" y="908720"/>
            <a:ext cx="6972300" cy="2276475"/>
          </a:xfr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5D6B55A-047E-33BA-B4F1-566C6894A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138D1D8A-FD85-3AA2-E2B7-8C5951B7F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28" y="3672806"/>
            <a:ext cx="6962775" cy="2752725"/>
          </a:xfrm>
          <a:prstGeom prst="rect">
            <a:avLst/>
          </a:prstGeom>
        </p:spPr>
      </p:pic>
      <p:sp>
        <p:nvSpPr>
          <p:cNvPr id="9" name="Nadpis 1">
            <a:extLst>
              <a:ext uri="{FF2B5EF4-FFF2-40B4-BE49-F238E27FC236}">
                <a16:creationId xmlns:a16="http://schemas.microsoft.com/office/drawing/2014/main" id="{53638FD8-5649-4AD4-8654-85CBD5F9DD23}"/>
              </a:ext>
            </a:extLst>
          </p:cNvPr>
          <p:cNvSpPr txBox="1">
            <a:spLocks/>
          </p:cNvSpPr>
          <p:nvPr/>
        </p:nvSpPr>
        <p:spPr>
          <a:xfrm>
            <a:off x="216000" y="3185194"/>
            <a:ext cx="7560000" cy="540000"/>
          </a:xfrm>
          <a:prstGeom prst="rect">
            <a:avLst/>
          </a:prstGeom>
        </p:spPr>
        <p:txBody>
          <a:bodyPr vert="horz" lIns="9144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" dirty="0"/>
              <a:t>Proces datové analýzy</a:t>
            </a:r>
            <a:r>
              <a:rPr lang="cs-CZ" dirty="0"/>
              <a:t> - realita</a:t>
            </a:r>
          </a:p>
        </p:txBody>
      </p:sp>
    </p:spTree>
    <p:extLst>
      <p:ext uri="{BB962C8B-B14F-4D97-AF65-F5344CB8AC3E}">
        <p14:creationId xmlns:p14="http://schemas.microsoft.com/office/powerpoint/2010/main" val="14799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F8621-9BF0-49AB-FFF4-9C0C3D36E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B3C6D736-02D7-0651-FC07-F9FB5F02C3FD}"/>
              </a:ext>
            </a:extLst>
          </p:cNvPr>
          <p:cNvSpPr/>
          <p:nvPr/>
        </p:nvSpPr>
        <p:spPr>
          <a:xfrm>
            <a:off x="216000" y="1412776"/>
            <a:ext cx="8172424" cy="40324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FE4E847-7EA4-8942-F883-D5DEDBEA3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Nástroje a jejich spolupráce</a:t>
            </a:r>
            <a:endParaRPr lang="cs-CZ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4DA40F0D-587F-712B-4F5F-5DBA56C6F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1560" y="1879819"/>
            <a:ext cx="7560000" cy="3098361"/>
          </a:xfr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F901AF0-6D69-381A-1CDB-41969DCEA5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4</a:t>
            </a:fld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5EB3DC5-4F85-6CA9-2765-4A572F8B93A7}"/>
              </a:ext>
            </a:extLst>
          </p:cNvPr>
          <p:cNvSpPr txBox="1"/>
          <p:nvPr/>
        </p:nvSpPr>
        <p:spPr>
          <a:xfrm>
            <a:off x="6840578" y="5045113"/>
            <a:ext cx="1126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MS Excel</a:t>
            </a:r>
          </a:p>
        </p:txBody>
      </p:sp>
    </p:spTree>
    <p:extLst>
      <p:ext uri="{BB962C8B-B14F-4D97-AF65-F5344CB8AC3E}">
        <p14:creationId xmlns:p14="http://schemas.microsoft.com/office/powerpoint/2010/main" val="365260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13295A35-3D9C-2403-A530-482DEFD68E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Databáze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F071813-8F99-5E05-47D1-2A80F9EAC29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86775" y="6480175"/>
            <a:ext cx="657225" cy="360363"/>
          </a:xfrm>
        </p:spPr>
        <p:txBody>
          <a:bodyPr/>
          <a:lstStyle/>
          <a:p>
            <a:fld id="{307889CB-4329-4159-951C-9130128614A6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7459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695108-5D2C-06C1-D124-24A795B2A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Databáze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7FACF2-3567-8C6F-F647-F733EDBCF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Databáze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Množina záznamů a objektů (např. tabulek), které jsou organizovány za určitým účelem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Přínosy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Rychlost, řízení dat, přesnost, bezpečnost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Druhy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rgbClr val="2E2F86"/>
                </a:solidFill>
                <a:latin typeface="Open Sans"/>
                <a:ea typeface="Open Sans"/>
                <a:cs typeface="Open Sans"/>
                <a:sym typeface="Open Sans"/>
              </a:rPr>
              <a:t>Relační, objektově orientované, objektově relační, grafická, síťová, hierarchická databáze</a:t>
            </a:r>
            <a:endParaRPr lang="cs-CZ" sz="2400" dirty="0">
              <a:solidFill>
                <a:srgbClr val="2E2F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D4DA287-0D49-6139-02A5-437B53F67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6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E68D149-5871-E37A-11D2-BEEB03377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4463975"/>
            <a:ext cx="3250704" cy="182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57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ED37C-10C4-8574-9D85-58C882F09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7FD890-D7FF-197C-401D-6C2569E38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Hierarchická databáze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F409B0B6-F6E6-F608-EE76-F5DBE3B224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20072" y="800894"/>
            <a:ext cx="2202519" cy="5256212"/>
          </a:xfr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EBA04CF-3265-8D02-01F2-0AF93B1CE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7</a:t>
            </a:fld>
            <a:endParaRPr lang="cs-CZ" dirty="0"/>
          </a:p>
        </p:txBody>
      </p:sp>
      <p:pic>
        <p:nvPicPr>
          <p:cNvPr id="7" name="Picture 6" descr="Ukládáme hierarchická data v databázi – I - Zdroják">
            <a:extLst>
              <a:ext uri="{FF2B5EF4-FFF2-40B4-BE49-F238E27FC236}">
                <a16:creationId xmlns:a16="http://schemas.microsoft.com/office/drawing/2014/main" id="{46DC430E-5612-B090-FC3F-BFFC39B66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2952329" cy="331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962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66D59-C7CA-903A-E612-4F5CE6469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3E9DBC-6BB6-7D0A-23BC-5619F0D44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Síťová databáze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F5892D5-8F34-7AA0-AD7A-A9C9A135D5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1026" name="Picture 2" descr="Střední průmyslová škola V Úžlabině">
            <a:extLst>
              <a:ext uri="{FF2B5EF4-FFF2-40B4-BE49-F238E27FC236}">
                <a16:creationId xmlns:a16="http://schemas.microsoft.com/office/drawing/2014/main" id="{8AF1FD31-7BE3-3C42-48DD-72FE2343EE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988840"/>
            <a:ext cx="797730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57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EEBFF-F6D9-DF25-59BC-08339EF99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Grafická databáze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489301A-1F80-1207-D21E-B8E6AB083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7889CB-4329-4159-951C-9130128614A6}" type="slidenum">
              <a:rPr lang="cs-CZ" smtClean="0"/>
              <a:pPr/>
              <a:t>9</a:t>
            </a:fld>
            <a:endParaRPr lang="cs-CZ" dirty="0"/>
          </a:p>
        </p:txBody>
      </p:sp>
      <p:pic>
        <p:nvPicPr>
          <p:cNvPr id="3074" name="Picture 2" descr="What is a graph database? | VentureBeat">
            <a:extLst>
              <a:ext uri="{FF2B5EF4-FFF2-40B4-BE49-F238E27FC236}">
                <a16:creationId xmlns:a16="http://schemas.microsoft.com/office/drawing/2014/main" id="{0E1FF9BA-A93F-ED04-946F-3FFB5CB903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8" r="15421"/>
          <a:stretch/>
        </p:blipFill>
        <p:spPr bwMode="auto">
          <a:xfrm>
            <a:off x="1475657" y="1457809"/>
            <a:ext cx="6048672" cy="432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199055"/>
      </p:ext>
    </p:extLst>
  </p:cSld>
  <p:clrMapOvr>
    <a:masterClrMapping/>
  </p:clrMapOvr>
</p:sld>
</file>

<file path=ppt/theme/theme1.xml><?xml version="1.0" encoding="utf-8"?>
<a:theme xmlns:a="http://schemas.openxmlformats.org/drawingml/2006/main" name="Vyuka">
  <a:themeElements>
    <a:clrScheme name="Vyuka">
      <a:dk1>
        <a:srgbClr val="000000"/>
      </a:dk1>
      <a:lt1>
        <a:sysClr val="window" lastClr="FFFFFF"/>
      </a:lt1>
      <a:dk2>
        <a:srgbClr val="406CAE"/>
      </a:dk2>
      <a:lt2>
        <a:srgbClr val="F2F2F2"/>
      </a:lt2>
      <a:accent1>
        <a:srgbClr val="0000FF"/>
      </a:accent1>
      <a:accent2>
        <a:srgbClr val="00B0F0"/>
      </a:accent2>
      <a:accent3>
        <a:srgbClr val="0099FF"/>
      </a:accent3>
      <a:accent4>
        <a:srgbClr val="C00000"/>
      </a:accent4>
      <a:accent5>
        <a:srgbClr val="9E221E"/>
      </a:accent5>
      <a:accent6>
        <a:srgbClr val="F29400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1" id="{9B6E0EA5-4B85-46BB-A9D0-AFCDFCE2F5ED}" vid="{61F5A192-6B19-458A-A83A-CAE42B60186E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Vyuka_cislo_snim_2022</Template>
  <TotalTime>0</TotalTime>
  <Words>467</Words>
  <Application>Microsoft Office PowerPoint</Application>
  <PresentationFormat>Předvádění na obrazovce (4:3)</PresentationFormat>
  <Paragraphs>133</Paragraphs>
  <Slides>26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Arial</vt:lpstr>
      <vt:lpstr>Calibri</vt:lpstr>
      <vt:lpstr>Open Sans</vt:lpstr>
      <vt:lpstr>Open Sans Light</vt:lpstr>
      <vt:lpstr>Wingdings</vt:lpstr>
      <vt:lpstr>Vyuka</vt:lpstr>
      <vt:lpstr>Úvod do databází a relačního modelování</vt:lpstr>
      <vt:lpstr>Datová analýza</vt:lpstr>
      <vt:lpstr>Proces datové analýzy - očekávání</vt:lpstr>
      <vt:lpstr>Nástroje a jejich spolupráce</vt:lpstr>
      <vt:lpstr>Databáze</vt:lpstr>
      <vt:lpstr>Databáze</vt:lpstr>
      <vt:lpstr>Hierarchická databáze</vt:lpstr>
      <vt:lpstr>Síťová databáze</vt:lpstr>
      <vt:lpstr>Grafická databáze</vt:lpstr>
      <vt:lpstr>Relační databáze</vt:lpstr>
      <vt:lpstr>Normální formy</vt:lpstr>
      <vt:lpstr>1NF</vt:lpstr>
      <vt:lpstr>2NF</vt:lpstr>
      <vt:lpstr>3NF</vt:lpstr>
      <vt:lpstr>Databáze VS  Datový sklad</vt:lpstr>
      <vt:lpstr>Datový sklad</vt:lpstr>
      <vt:lpstr>Modelování datového skladu</vt:lpstr>
      <vt:lpstr>Star schema</vt:lpstr>
      <vt:lpstr>Snowflake schema</vt:lpstr>
      <vt:lpstr>Prezentace aplikace PowerPoint</vt:lpstr>
      <vt:lpstr>Relační modelování</vt:lpstr>
      <vt:lpstr>Vývoj modelu</vt:lpstr>
      <vt:lpstr>ERD model</vt:lpstr>
      <vt:lpstr>Pojmy</vt:lpstr>
      <vt:lpstr>Relační model dat</vt:lpstr>
      <vt:lpstr>Kardinality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Brom Ondřej</dc:creator>
  <cp:lastModifiedBy>Petra Raszyková</cp:lastModifiedBy>
  <cp:revision>63</cp:revision>
  <dcterms:created xsi:type="dcterms:W3CDTF">2023-08-11T08:24:16Z</dcterms:created>
  <dcterms:modified xsi:type="dcterms:W3CDTF">2025-06-08T22:25:34Z</dcterms:modified>
</cp:coreProperties>
</file>